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73" r:id="rId3"/>
    <p:sldId id="264" r:id="rId4"/>
    <p:sldId id="265" r:id="rId5"/>
    <p:sldId id="274" r:id="rId6"/>
    <p:sldId id="270" r:id="rId7"/>
    <p:sldId id="269" r:id="rId8"/>
    <p:sldId id="280" r:id="rId9"/>
    <p:sldId id="282" r:id="rId10"/>
    <p:sldId id="267" r:id="rId11"/>
    <p:sldId id="281" r:id="rId12"/>
    <p:sldId id="284" r:id="rId13"/>
    <p:sldId id="275" r:id="rId14"/>
    <p:sldId id="276" r:id="rId15"/>
    <p:sldId id="287" r:id="rId16"/>
    <p:sldId id="286" r:id="rId17"/>
    <p:sldId id="277" r:id="rId18"/>
    <p:sldId id="288" r:id="rId19"/>
    <p:sldId id="279" r:id="rId20"/>
    <p:sldId id="271" r:id="rId21"/>
    <p:sldId id="272" r:id="rId22"/>
  </p:sldIdLst>
  <p:sldSz cx="12192000" cy="6858000"/>
  <p:notesSz cx="6858000" cy="9144000"/>
  <p:embeddedFontLst>
    <p:embeddedFont>
      <p:font typeface="나눔스퀘어 네오 Bold" panose="00000800000000000000" pitchFamily="2" charset="-127"/>
      <p:bold r:id="rId23"/>
    </p:embeddedFont>
    <p:embeddedFont>
      <p:font typeface="나눔스퀘어 네오 Heavy" panose="00000A00000000000000" pitchFamily="2" charset="-127"/>
      <p:bold r:id="rId24"/>
    </p:embeddedFont>
    <p:embeddedFont>
      <p:font typeface="나눔스퀘어 네오 Regular" panose="000005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9F9"/>
    <a:srgbClr val="FCFCFC"/>
    <a:srgbClr val="EFFBF2"/>
    <a:srgbClr val="9DC3E6"/>
    <a:srgbClr val="192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6758B-CA9B-4815-8787-26A9DE60FFCE}" v="209" dt="2023-12-11T21:47:34.571"/>
    <p1510:client id="{CD90FBF5-6B35-4B01-A8F7-1A720B956C19}" v="27" dt="2023-12-12T01:40:33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902" y="48"/>
      </p:cViewPr>
      <p:guideLst>
        <p:guide orient="horz" pos="31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의진 이" userId="15cdaacb9c0d5a55" providerId="LiveId" clId="{CD90FBF5-6B35-4B01-A8F7-1A720B956C19}"/>
    <pc:docChg chg="undo custSel addSld delSld modSld sldOrd">
      <pc:chgData name="의진 이" userId="15cdaacb9c0d5a55" providerId="LiveId" clId="{CD90FBF5-6B35-4B01-A8F7-1A720B956C19}" dt="2023-12-12T02:36:30.340" v="1745" actId="20577"/>
      <pc:docMkLst>
        <pc:docMk/>
      </pc:docMkLst>
      <pc:sldChg chg="delSp modSp mod">
        <pc:chgData name="의진 이" userId="15cdaacb9c0d5a55" providerId="LiveId" clId="{CD90FBF5-6B35-4B01-A8F7-1A720B956C19}" dt="2023-12-12T00:16:38.412" v="840" actId="12788"/>
        <pc:sldMkLst>
          <pc:docMk/>
          <pc:sldMk cId="3582091617" sldId="264"/>
        </pc:sldMkLst>
        <pc:spChg chg="mod">
          <ac:chgData name="의진 이" userId="15cdaacb9c0d5a55" providerId="LiveId" clId="{CD90FBF5-6B35-4B01-A8F7-1A720B956C19}" dt="2023-12-12T00:16:38.412" v="840" actId="12788"/>
          <ac:spMkLst>
            <pc:docMk/>
            <pc:sldMk cId="3582091617" sldId="264"/>
            <ac:spMk id="2" creationId="{C58C4B6C-69C4-12C6-B93D-99EA388584A5}"/>
          </ac:spMkLst>
        </pc:spChg>
        <pc:spChg chg="del mod">
          <ac:chgData name="의진 이" userId="15cdaacb9c0d5a55" providerId="LiveId" clId="{CD90FBF5-6B35-4B01-A8F7-1A720B956C19}" dt="2023-12-12T00:16:30.791" v="839" actId="478"/>
          <ac:spMkLst>
            <pc:docMk/>
            <pc:sldMk cId="3582091617" sldId="264"/>
            <ac:spMk id="3" creationId="{780A79F1-6004-B043-0A75-2C6242919ECF}"/>
          </ac:spMkLst>
        </pc:spChg>
      </pc:sldChg>
      <pc:sldChg chg="del">
        <pc:chgData name="의진 이" userId="15cdaacb9c0d5a55" providerId="LiveId" clId="{CD90FBF5-6B35-4B01-A8F7-1A720B956C19}" dt="2023-12-12T00:23:34.631" v="882" actId="47"/>
        <pc:sldMkLst>
          <pc:docMk/>
          <pc:sldMk cId="1132240670" sldId="268"/>
        </pc:sldMkLst>
      </pc:sldChg>
      <pc:sldChg chg="modSp mod">
        <pc:chgData name="의진 이" userId="15cdaacb9c0d5a55" providerId="LiveId" clId="{CD90FBF5-6B35-4B01-A8F7-1A720B956C19}" dt="2023-12-12T00:18:03.689" v="881" actId="14100"/>
        <pc:sldMkLst>
          <pc:docMk/>
          <pc:sldMk cId="2363853388" sldId="269"/>
        </pc:sldMkLst>
        <pc:spChg chg="mod">
          <ac:chgData name="의진 이" userId="15cdaacb9c0d5a55" providerId="LiveId" clId="{CD90FBF5-6B35-4B01-A8F7-1A720B956C19}" dt="2023-12-12T00:17:45.328" v="848" actId="552"/>
          <ac:spMkLst>
            <pc:docMk/>
            <pc:sldMk cId="2363853388" sldId="269"/>
            <ac:spMk id="4" creationId="{046DDB85-50D7-76FD-C931-187CEAF5823D}"/>
          </ac:spMkLst>
        </pc:spChg>
        <pc:spChg chg="mod">
          <ac:chgData name="의진 이" userId="15cdaacb9c0d5a55" providerId="LiveId" clId="{CD90FBF5-6B35-4B01-A8F7-1A720B956C19}" dt="2023-12-12T00:18:03.689" v="881" actId="14100"/>
          <ac:spMkLst>
            <pc:docMk/>
            <pc:sldMk cId="2363853388" sldId="269"/>
            <ac:spMk id="6" creationId="{0A1AB2DC-4F82-C627-9EF8-CC150A674F51}"/>
          </ac:spMkLst>
        </pc:spChg>
      </pc:sldChg>
      <pc:sldChg chg="modSp mod">
        <pc:chgData name="의진 이" userId="15cdaacb9c0d5a55" providerId="LiveId" clId="{CD90FBF5-6B35-4B01-A8F7-1A720B956C19}" dt="2023-12-12T01:05:40.690" v="905" actId="20577"/>
        <pc:sldMkLst>
          <pc:docMk/>
          <pc:sldMk cId="2094452737" sldId="270"/>
        </pc:sldMkLst>
        <pc:spChg chg="mod">
          <ac:chgData name="의진 이" userId="15cdaacb9c0d5a55" providerId="LiveId" clId="{CD90FBF5-6B35-4B01-A8F7-1A720B956C19}" dt="2023-12-12T01:05:40.690" v="905" actId="20577"/>
          <ac:spMkLst>
            <pc:docMk/>
            <pc:sldMk cId="2094452737" sldId="270"/>
            <ac:spMk id="27" creationId="{68496572-25B1-1797-8419-384C413505A8}"/>
          </ac:spMkLst>
        </pc:spChg>
      </pc:sldChg>
      <pc:sldChg chg="addSp delSp modSp mod">
        <pc:chgData name="의진 이" userId="15cdaacb9c0d5a55" providerId="LiveId" clId="{CD90FBF5-6B35-4B01-A8F7-1A720B956C19}" dt="2023-12-12T00:15:24.502" v="836" actId="20577"/>
        <pc:sldMkLst>
          <pc:docMk/>
          <pc:sldMk cId="2985937781" sldId="272"/>
        </pc:sldMkLst>
        <pc:spChg chg="mod">
          <ac:chgData name="의진 이" userId="15cdaacb9c0d5a55" providerId="LiveId" clId="{CD90FBF5-6B35-4B01-A8F7-1A720B956C19}" dt="2023-12-12T00:15:15.052" v="808"/>
          <ac:spMkLst>
            <pc:docMk/>
            <pc:sldMk cId="2985937781" sldId="272"/>
            <ac:spMk id="9" creationId="{35ED02EB-1C8E-9733-1DD4-BA3B443402B6}"/>
          </ac:spMkLst>
        </pc:spChg>
        <pc:spChg chg="mod">
          <ac:chgData name="의진 이" userId="15cdaacb9c0d5a55" providerId="LiveId" clId="{CD90FBF5-6B35-4B01-A8F7-1A720B956C19}" dt="2023-12-12T00:15:24.502" v="836" actId="20577"/>
          <ac:spMkLst>
            <pc:docMk/>
            <pc:sldMk cId="2985937781" sldId="272"/>
            <ac:spMk id="12" creationId="{D6087216-0572-86AE-0FE1-15A1FDD2A3D4}"/>
          </ac:spMkLst>
        </pc:spChg>
        <pc:grpChg chg="mod">
          <ac:chgData name="의진 이" userId="15cdaacb9c0d5a55" providerId="LiveId" clId="{CD90FBF5-6B35-4B01-A8F7-1A720B956C19}" dt="2023-12-12T00:14:47.105" v="802" actId="1076"/>
          <ac:grpSpMkLst>
            <pc:docMk/>
            <pc:sldMk cId="2985937781" sldId="272"/>
            <ac:grpSpMk id="48" creationId="{DA657BE0-6329-6229-67E8-2D16891803CA}"/>
          </ac:grpSpMkLst>
        </pc:grpChg>
        <pc:picChg chg="add mod">
          <ac:chgData name="의진 이" userId="15cdaacb9c0d5a55" providerId="LiveId" clId="{CD90FBF5-6B35-4B01-A8F7-1A720B956C19}" dt="2023-12-12T00:15:11.321" v="807" actId="1076"/>
          <ac:picMkLst>
            <pc:docMk/>
            <pc:sldMk cId="2985937781" sldId="272"/>
            <ac:picMk id="5" creationId="{7111FCB0-BA69-A651-33DE-BFF63CD61395}"/>
          </ac:picMkLst>
        </pc:picChg>
        <pc:picChg chg="del">
          <ac:chgData name="의진 이" userId="15cdaacb9c0d5a55" providerId="LiveId" clId="{CD90FBF5-6B35-4B01-A8F7-1A720B956C19}" dt="2023-12-12T00:15:05.300" v="803" actId="478"/>
          <ac:picMkLst>
            <pc:docMk/>
            <pc:sldMk cId="2985937781" sldId="272"/>
            <ac:picMk id="11" creationId="{967EBE6A-595B-AE6B-3D6C-FDE685729DD5}"/>
          </ac:picMkLst>
        </pc:picChg>
      </pc:sldChg>
      <pc:sldChg chg="modSp mod">
        <pc:chgData name="의진 이" userId="15cdaacb9c0d5a55" providerId="LiveId" clId="{CD90FBF5-6B35-4B01-A8F7-1A720B956C19}" dt="2023-12-12T00:16:52.970" v="847" actId="20577"/>
        <pc:sldMkLst>
          <pc:docMk/>
          <pc:sldMk cId="1263791537" sldId="274"/>
        </pc:sldMkLst>
        <pc:spChg chg="mod">
          <ac:chgData name="의진 이" userId="15cdaacb9c0d5a55" providerId="LiveId" clId="{CD90FBF5-6B35-4B01-A8F7-1A720B956C19}" dt="2023-12-12T00:16:52.970" v="847" actId="20577"/>
          <ac:spMkLst>
            <pc:docMk/>
            <pc:sldMk cId="1263791537" sldId="274"/>
            <ac:spMk id="5" creationId="{8F5D3CAF-1491-15E1-0712-C3B0AAFD7727}"/>
          </ac:spMkLst>
        </pc:spChg>
      </pc:sldChg>
      <pc:sldChg chg="delSp modSp mod">
        <pc:chgData name="의진 이" userId="15cdaacb9c0d5a55" providerId="LiveId" clId="{CD90FBF5-6B35-4B01-A8F7-1A720B956C19}" dt="2023-12-12T00:07:14.109" v="1" actId="478"/>
        <pc:sldMkLst>
          <pc:docMk/>
          <pc:sldMk cId="1720787333" sldId="275"/>
        </pc:sldMkLst>
        <pc:spChg chg="del mod">
          <ac:chgData name="의진 이" userId="15cdaacb9c0d5a55" providerId="LiveId" clId="{CD90FBF5-6B35-4B01-A8F7-1A720B956C19}" dt="2023-12-12T00:07:14.109" v="1" actId="478"/>
          <ac:spMkLst>
            <pc:docMk/>
            <pc:sldMk cId="1720787333" sldId="275"/>
            <ac:spMk id="4" creationId="{046DDB85-50D7-76FD-C931-187CEAF5823D}"/>
          </ac:spMkLst>
        </pc:spChg>
      </pc:sldChg>
      <pc:sldChg chg="addSp delSp mod">
        <pc:chgData name="의진 이" userId="15cdaacb9c0d5a55" providerId="LiveId" clId="{CD90FBF5-6B35-4B01-A8F7-1A720B956C19}" dt="2023-12-12T00:07:29.481" v="3" actId="22"/>
        <pc:sldMkLst>
          <pc:docMk/>
          <pc:sldMk cId="2046382341" sldId="276"/>
        </pc:sldMkLst>
        <pc:spChg chg="add del">
          <ac:chgData name="의진 이" userId="15cdaacb9c0d5a55" providerId="LiveId" clId="{CD90FBF5-6B35-4B01-A8F7-1A720B956C19}" dt="2023-12-12T00:07:29.481" v="3" actId="22"/>
          <ac:spMkLst>
            <pc:docMk/>
            <pc:sldMk cId="2046382341" sldId="276"/>
            <ac:spMk id="5" creationId="{0BC5E330-62FB-E969-E83E-233568D6AA26}"/>
          </ac:spMkLst>
        </pc:spChg>
      </pc:sldChg>
      <pc:sldChg chg="delSp modSp mod">
        <pc:chgData name="의진 이" userId="15cdaacb9c0d5a55" providerId="LiveId" clId="{CD90FBF5-6B35-4B01-A8F7-1A720B956C19}" dt="2023-12-12T02:36:30.340" v="1745" actId="20577"/>
        <pc:sldMkLst>
          <pc:docMk/>
          <pc:sldMk cId="391451146" sldId="277"/>
        </pc:sldMkLst>
        <pc:spChg chg="mod">
          <ac:chgData name="의진 이" userId="15cdaacb9c0d5a55" providerId="LiveId" clId="{CD90FBF5-6B35-4B01-A8F7-1A720B956C19}" dt="2023-12-12T00:13:47.401" v="760" actId="1076"/>
          <ac:spMkLst>
            <pc:docMk/>
            <pc:sldMk cId="391451146" sldId="277"/>
            <ac:spMk id="2" creationId="{2A8F0080-260E-15EF-5548-98A4573D6A88}"/>
          </ac:spMkLst>
        </pc:spChg>
        <pc:spChg chg="mod">
          <ac:chgData name="의진 이" userId="15cdaacb9c0d5a55" providerId="LiveId" clId="{CD90FBF5-6B35-4B01-A8F7-1A720B956C19}" dt="2023-12-12T01:41:49.298" v="1712" actId="20577"/>
          <ac:spMkLst>
            <pc:docMk/>
            <pc:sldMk cId="391451146" sldId="277"/>
            <ac:spMk id="4" creationId="{046DDB85-50D7-76FD-C931-187CEAF5823D}"/>
          </ac:spMkLst>
        </pc:spChg>
        <pc:spChg chg="del">
          <ac:chgData name="의진 이" userId="15cdaacb9c0d5a55" providerId="LiveId" clId="{CD90FBF5-6B35-4B01-A8F7-1A720B956C19}" dt="2023-12-12T00:13:49.476" v="761" actId="478"/>
          <ac:spMkLst>
            <pc:docMk/>
            <pc:sldMk cId="391451146" sldId="277"/>
            <ac:spMk id="8" creationId="{37DFAC09-69A4-2FA8-7107-120504E38C74}"/>
          </ac:spMkLst>
        </pc:spChg>
        <pc:spChg chg="mod">
          <ac:chgData name="의진 이" userId="15cdaacb9c0d5a55" providerId="LiveId" clId="{CD90FBF5-6B35-4B01-A8F7-1A720B956C19}" dt="2023-12-12T02:36:30.340" v="1745" actId="20577"/>
          <ac:spMkLst>
            <pc:docMk/>
            <pc:sldMk cId="391451146" sldId="277"/>
            <ac:spMk id="20" creationId="{D4811D86-00EC-787C-E0EF-0E7C51A1AC69}"/>
          </ac:spMkLst>
        </pc:spChg>
        <pc:picChg chg="mod">
          <ac:chgData name="의진 이" userId="15cdaacb9c0d5a55" providerId="LiveId" clId="{CD90FBF5-6B35-4B01-A8F7-1A720B956C19}" dt="2023-12-12T00:13:54.441" v="762" actId="1076"/>
          <ac:picMkLst>
            <pc:docMk/>
            <pc:sldMk cId="391451146" sldId="277"/>
            <ac:picMk id="6" creationId="{B3FCA73A-52DA-71B5-F01D-FACE01735859}"/>
          </ac:picMkLst>
        </pc:picChg>
        <pc:picChg chg="mod">
          <ac:chgData name="의진 이" userId="15cdaacb9c0d5a55" providerId="LiveId" clId="{CD90FBF5-6B35-4B01-A8F7-1A720B956C19}" dt="2023-12-12T00:13:54.441" v="762" actId="1076"/>
          <ac:picMkLst>
            <pc:docMk/>
            <pc:sldMk cId="391451146" sldId="277"/>
            <ac:picMk id="9" creationId="{9DB8A81B-B159-BDE2-DC8F-7203E9E92C6B}"/>
          </ac:picMkLst>
        </pc:picChg>
        <pc:picChg chg="mod">
          <ac:chgData name="의진 이" userId="15cdaacb9c0d5a55" providerId="LiveId" clId="{CD90FBF5-6B35-4B01-A8F7-1A720B956C19}" dt="2023-12-12T00:13:54.441" v="762" actId="1076"/>
          <ac:picMkLst>
            <pc:docMk/>
            <pc:sldMk cId="391451146" sldId="277"/>
            <ac:picMk id="11" creationId="{22E61D2A-CA83-A2FF-9F7D-1FECAF5FE70F}"/>
          </ac:picMkLst>
        </pc:picChg>
        <pc:picChg chg="mod">
          <ac:chgData name="의진 이" userId="15cdaacb9c0d5a55" providerId="LiveId" clId="{CD90FBF5-6B35-4B01-A8F7-1A720B956C19}" dt="2023-12-12T00:13:54.441" v="762" actId="1076"/>
          <ac:picMkLst>
            <pc:docMk/>
            <pc:sldMk cId="391451146" sldId="277"/>
            <ac:picMk id="14" creationId="{9D46AC98-4373-1BB2-3EC0-7361A4060A95}"/>
          </ac:picMkLst>
        </pc:picChg>
        <pc:picChg chg="mod">
          <ac:chgData name="의진 이" userId="15cdaacb9c0d5a55" providerId="LiveId" clId="{CD90FBF5-6B35-4B01-A8F7-1A720B956C19}" dt="2023-12-12T00:13:54.441" v="762" actId="1076"/>
          <ac:picMkLst>
            <pc:docMk/>
            <pc:sldMk cId="391451146" sldId="277"/>
            <ac:picMk id="16" creationId="{9F2571B5-BD85-3AD6-DE97-B97EAE67DB9D}"/>
          </ac:picMkLst>
        </pc:picChg>
        <pc:picChg chg="mod">
          <ac:chgData name="의진 이" userId="15cdaacb9c0d5a55" providerId="LiveId" clId="{CD90FBF5-6B35-4B01-A8F7-1A720B956C19}" dt="2023-12-12T00:13:54.441" v="762" actId="1076"/>
          <ac:picMkLst>
            <pc:docMk/>
            <pc:sldMk cId="391451146" sldId="277"/>
            <ac:picMk id="18" creationId="{43BB6CE6-DC9F-FB23-81F6-E4F71E32F1F5}"/>
          </ac:picMkLst>
        </pc:picChg>
      </pc:sldChg>
      <pc:sldChg chg="addSp delSp modSp mod setBg">
        <pc:chgData name="의진 이" userId="15cdaacb9c0d5a55" providerId="LiveId" clId="{CD90FBF5-6B35-4B01-A8F7-1A720B956C19}" dt="2023-12-12T02:20:32.091" v="1714" actId="1076"/>
        <pc:sldMkLst>
          <pc:docMk/>
          <pc:sldMk cId="1307479008" sldId="279"/>
        </pc:sldMkLst>
        <pc:spChg chg="del">
          <ac:chgData name="의진 이" userId="15cdaacb9c0d5a55" providerId="LiveId" clId="{CD90FBF5-6B35-4B01-A8F7-1A720B956C19}" dt="2023-12-12T01:20:42.656" v="1151" actId="478"/>
          <ac:spMkLst>
            <pc:docMk/>
            <pc:sldMk cId="1307479008" sldId="279"/>
            <ac:spMk id="2" creationId="{2A8F0080-260E-15EF-5548-98A4573D6A88}"/>
          </ac:spMkLst>
        </pc:spChg>
        <pc:spChg chg="del mod">
          <ac:chgData name="의진 이" userId="15cdaacb9c0d5a55" providerId="LiveId" clId="{CD90FBF5-6B35-4B01-A8F7-1A720B956C19}" dt="2023-12-12T01:15:49.812" v="911" actId="478"/>
          <ac:spMkLst>
            <pc:docMk/>
            <pc:sldMk cId="1307479008" sldId="279"/>
            <ac:spMk id="4" creationId="{046DDB85-50D7-76FD-C931-187CEAF5823D}"/>
          </ac:spMkLst>
        </pc:spChg>
        <pc:spChg chg="del mod">
          <ac:chgData name="의진 이" userId="15cdaacb9c0d5a55" providerId="LiveId" clId="{CD90FBF5-6B35-4B01-A8F7-1A720B956C19}" dt="2023-12-12T01:15:49.812" v="911" actId="478"/>
          <ac:spMkLst>
            <pc:docMk/>
            <pc:sldMk cId="1307479008" sldId="279"/>
            <ac:spMk id="5" creationId="{7D0A8C3E-D7E4-3A49-9E1D-45BE8BA7B3CC}"/>
          </ac:spMkLst>
        </pc:spChg>
        <pc:spChg chg="add mod">
          <ac:chgData name="의진 이" userId="15cdaacb9c0d5a55" providerId="LiveId" clId="{CD90FBF5-6B35-4B01-A8F7-1A720B956C19}" dt="2023-12-12T02:20:32.091" v="1714" actId="1076"/>
          <ac:spMkLst>
            <pc:docMk/>
            <pc:sldMk cId="1307479008" sldId="279"/>
            <ac:spMk id="6" creationId="{7AFD8E53-8E12-F256-D05A-960A6AB42872}"/>
          </ac:spMkLst>
        </pc:spChg>
        <pc:spChg chg="del mod">
          <ac:chgData name="의진 이" userId="15cdaacb9c0d5a55" providerId="LiveId" clId="{CD90FBF5-6B35-4B01-A8F7-1A720B956C19}" dt="2023-12-12T01:15:49.812" v="911" actId="478"/>
          <ac:spMkLst>
            <pc:docMk/>
            <pc:sldMk cId="1307479008" sldId="279"/>
            <ac:spMk id="6" creationId="{D8D96BA0-CDAE-BD0D-EE75-E6BE81C53868}"/>
          </ac:spMkLst>
        </pc:spChg>
        <pc:spChg chg="del mod">
          <ac:chgData name="의진 이" userId="15cdaacb9c0d5a55" providerId="LiveId" clId="{CD90FBF5-6B35-4B01-A8F7-1A720B956C19}" dt="2023-12-12T01:15:49.812" v="911" actId="478"/>
          <ac:spMkLst>
            <pc:docMk/>
            <pc:sldMk cId="1307479008" sldId="279"/>
            <ac:spMk id="7" creationId="{84005457-4498-6ADE-D61D-324FDECD60ED}"/>
          </ac:spMkLst>
        </pc:spChg>
        <pc:spChg chg="del">
          <ac:chgData name="의진 이" userId="15cdaacb9c0d5a55" providerId="LiveId" clId="{CD90FBF5-6B35-4B01-A8F7-1A720B956C19}" dt="2023-12-12T01:17:25.755" v="935" actId="478"/>
          <ac:spMkLst>
            <pc:docMk/>
            <pc:sldMk cId="1307479008" sldId="279"/>
            <ac:spMk id="8" creationId="{37DFAC09-69A4-2FA8-7107-120504E38C74}"/>
          </ac:spMkLst>
        </pc:spChg>
        <pc:spChg chg="add mod">
          <ac:chgData name="의진 이" userId="15cdaacb9c0d5a55" providerId="LiveId" clId="{CD90FBF5-6B35-4B01-A8F7-1A720B956C19}" dt="2023-12-12T01:41:02.728" v="1658" actId="20577"/>
          <ac:spMkLst>
            <pc:docMk/>
            <pc:sldMk cId="1307479008" sldId="279"/>
            <ac:spMk id="9" creationId="{31E4CA5E-65FF-2CE7-DAEE-F774946AF6B3}"/>
          </ac:spMkLst>
        </pc:spChg>
        <pc:spChg chg="add del mod">
          <ac:chgData name="의진 이" userId="15cdaacb9c0d5a55" providerId="LiveId" clId="{CD90FBF5-6B35-4B01-A8F7-1A720B956C19}" dt="2023-12-12T00:14:21.236" v="798"/>
          <ac:spMkLst>
            <pc:docMk/>
            <pc:sldMk cId="1307479008" sldId="279"/>
            <ac:spMk id="9" creationId="{625E0298-CA54-7146-AF0E-3043D2318467}"/>
          </ac:spMkLst>
        </pc:spChg>
        <pc:spChg chg="add mod ord">
          <ac:chgData name="의진 이" userId="15cdaacb9c0d5a55" providerId="LiveId" clId="{CD90FBF5-6B35-4B01-A8F7-1A720B956C19}" dt="2023-12-12T01:41:10.820" v="1668" actId="20577"/>
          <ac:spMkLst>
            <pc:docMk/>
            <pc:sldMk cId="1307479008" sldId="279"/>
            <ac:spMk id="27" creationId="{F0D51B3C-9DA0-EC6B-8422-2435C8D62F71}"/>
          </ac:spMkLst>
        </pc:spChg>
        <pc:spChg chg="add mod">
          <ac:chgData name="의진 이" userId="15cdaacb9c0d5a55" providerId="LiveId" clId="{CD90FBF5-6B35-4B01-A8F7-1A720B956C19}" dt="2023-12-12T01:37:30.450" v="1468" actId="1076"/>
          <ac:spMkLst>
            <pc:docMk/>
            <pc:sldMk cId="1307479008" sldId="279"/>
            <ac:spMk id="28" creationId="{B6E4FD5C-C8E3-5342-888B-885E2E9C9C5E}"/>
          </ac:spMkLst>
        </pc:spChg>
        <pc:picChg chg="add mod">
          <ac:chgData name="의진 이" userId="15cdaacb9c0d5a55" providerId="LiveId" clId="{CD90FBF5-6B35-4B01-A8F7-1A720B956C19}" dt="2023-12-12T02:20:32.091" v="1714" actId="1076"/>
          <ac:picMkLst>
            <pc:docMk/>
            <pc:sldMk cId="1307479008" sldId="279"/>
            <ac:picMk id="4" creationId="{24873E47-06B1-03AC-9271-242DFCCE35F9}"/>
          </ac:picMkLst>
        </pc:picChg>
        <pc:picChg chg="add mod">
          <ac:chgData name="의진 이" userId="15cdaacb9c0d5a55" providerId="LiveId" clId="{CD90FBF5-6B35-4B01-A8F7-1A720B956C19}" dt="2023-12-12T02:20:32.091" v="1714" actId="1076"/>
          <ac:picMkLst>
            <pc:docMk/>
            <pc:sldMk cId="1307479008" sldId="279"/>
            <ac:picMk id="8" creationId="{DB636761-10CA-AD40-EB6E-CF845316B1D2}"/>
          </ac:picMkLst>
        </pc:picChg>
        <pc:picChg chg="add del mod">
          <ac:chgData name="의진 이" userId="15cdaacb9c0d5a55" providerId="LiveId" clId="{CD90FBF5-6B35-4B01-A8F7-1A720B956C19}" dt="2023-12-12T01:15:47.505" v="910" actId="478"/>
          <ac:picMkLst>
            <pc:docMk/>
            <pc:sldMk cId="1307479008" sldId="279"/>
            <ac:picMk id="11" creationId="{C93F7969-A1C9-0DCC-ED45-902EE9D5B800}"/>
          </ac:picMkLst>
        </pc:picChg>
        <pc:picChg chg="add del mod">
          <ac:chgData name="의진 이" userId="15cdaacb9c0d5a55" providerId="LiveId" clId="{CD90FBF5-6B35-4B01-A8F7-1A720B956C19}" dt="2023-12-12T01:27:03.305" v="1168" actId="478"/>
          <ac:picMkLst>
            <pc:docMk/>
            <pc:sldMk cId="1307479008" sldId="279"/>
            <ac:picMk id="12" creationId="{615EAA84-628A-B076-8A81-52739595FB83}"/>
          </ac:picMkLst>
        </pc:picChg>
        <pc:picChg chg="add del mod">
          <ac:chgData name="의진 이" userId="15cdaacb9c0d5a55" providerId="LiveId" clId="{CD90FBF5-6B35-4B01-A8F7-1A720B956C19}" dt="2023-12-12T01:27:02.516" v="1167" actId="478"/>
          <ac:picMkLst>
            <pc:docMk/>
            <pc:sldMk cId="1307479008" sldId="279"/>
            <ac:picMk id="15" creationId="{CC016D4F-90C3-0140-F4D7-3387D2ADB65D}"/>
          </ac:picMkLst>
        </pc:picChg>
        <pc:picChg chg="add del mod">
          <ac:chgData name="의진 이" userId="15cdaacb9c0d5a55" providerId="LiveId" clId="{CD90FBF5-6B35-4B01-A8F7-1A720B956C19}" dt="2023-12-12T01:27:10.269" v="1174" actId="478"/>
          <ac:picMkLst>
            <pc:docMk/>
            <pc:sldMk cId="1307479008" sldId="279"/>
            <ac:picMk id="17" creationId="{F4D521E2-8D42-C1EF-F7A3-143EC83F49B5}"/>
          </ac:picMkLst>
        </pc:picChg>
        <pc:picChg chg="add del mod">
          <ac:chgData name="의진 이" userId="15cdaacb9c0d5a55" providerId="LiveId" clId="{CD90FBF5-6B35-4B01-A8F7-1A720B956C19}" dt="2023-12-12T01:27:02.516" v="1167" actId="478"/>
          <ac:picMkLst>
            <pc:docMk/>
            <pc:sldMk cId="1307479008" sldId="279"/>
            <ac:picMk id="19" creationId="{A7742EE0-236C-04EF-0EC8-B5D055796761}"/>
          </ac:picMkLst>
        </pc:picChg>
        <pc:picChg chg="add mod">
          <ac:chgData name="의진 이" userId="15cdaacb9c0d5a55" providerId="LiveId" clId="{CD90FBF5-6B35-4B01-A8F7-1A720B956C19}" dt="2023-12-12T01:37:30.450" v="1468" actId="1076"/>
          <ac:picMkLst>
            <pc:docMk/>
            <pc:sldMk cId="1307479008" sldId="279"/>
            <ac:picMk id="30" creationId="{1C5EF0CA-B684-9ED6-FFA7-E81E2E788122}"/>
          </ac:picMkLst>
        </pc:picChg>
        <pc:picChg chg="add mod">
          <ac:chgData name="의진 이" userId="15cdaacb9c0d5a55" providerId="LiveId" clId="{CD90FBF5-6B35-4B01-A8F7-1A720B956C19}" dt="2023-12-12T01:40:19.802" v="1493" actId="1076"/>
          <ac:picMkLst>
            <pc:docMk/>
            <pc:sldMk cId="1307479008" sldId="279"/>
            <ac:picMk id="32" creationId="{4F782711-B262-F76A-7B62-7CFD9367BAEC}"/>
          </ac:picMkLst>
        </pc:picChg>
        <pc:cxnChg chg="add del mod">
          <ac:chgData name="의진 이" userId="15cdaacb9c0d5a55" providerId="LiveId" clId="{CD90FBF5-6B35-4B01-A8F7-1A720B956C19}" dt="2023-12-12T01:27:11.142" v="1175" actId="478"/>
          <ac:cxnSpMkLst>
            <pc:docMk/>
            <pc:sldMk cId="1307479008" sldId="279"/>
            <ac:cxnSpMk id="21" creationId="{7E742629-45FB-2BBF-DAA6-11488781950A}"/>
          </ac:cxnSpMkLst>
        </pc:cxnChg>
        <pc:cxnChg chg="add del mod">
          <ac:chgData name="의진 이" userId="15cdaacb9c0d5a55" providerId="LiveId" clId="{CD90FBF5-6B35-4B01-A8F7-1A720B956C19}" dt="2023-12-12T01:37:30.450" v="1468" actId="1076"/>
          <ac:cxnSpMkLst>
            <pc:docMk/>
            <pc:sldMk cId="1307479008" sldId="279"/>
            <ac:cxnSpMk id="24" creationId="{CD4760B0-EC9F-53DC-9328-4D074B338FE1}"/>
          </ac:cxnSpMkLst>
        </pc:cxnChg>
        <pc:cxnChg chg="add del mod">
          <ac:chgData name="의진 이" userId="15cdaacb9c0d5a55" providerId="LiveId" clId="{CD90FBF5-6B35-4B01-A8F7-1A720B956C19}" dt="2023-12-12T01:27:09.698" v="1173" actId="478"/>
          <ac:cxnSpMkLst>
            <pc:docMk/>
            <pc:sldMk cId="1307479008" sldId="279"/>
            <ac:cxnSpMk id="25" creationId="{823936FF-FB44-37F6-655F-CF4F9A1A99DF}"/>
          </ac:cxnSpMkLst>
        </pc:cxnChg>
        <pc:cxnChg chg="add mod">
          <ac:chgData name="의진 이" userId="15cdaacb9c0d5a55" providerId="LiveId" clId="{CD90FBF5-6B35-4B01-A8F7-1A720B956C19}" dt="2023-12-12T02:20:32.091" v="1714" actId="1076"/>
          <ac:cxnSpMkLst>
            <pc:docMk/>
            <pc:sldMk cId="1307479008" sldId="279"/>
            <ac:cxnSpMk id="33" creationId="{342D49DB-9A09-2C13-E8EA-A037174A5891}"/>
          </ac:cxnSpMkLst>
        </pc:cxnChg>
      </pc:sldChg>
      <pc:sldChg chg="addSp modSp mod">
        <pc:chgData name="의진 이" userId="15cdaacb9c0d5a55" providerId="LiveId" clId="{CD90FBF5-6B35-4B01-A8F7-1A720B956C19}" dt="2023-12-12T01:41:44.637" v="1703" actId="20577"/>
        <pc:sldMkLst>
          <pc:docMk/>
          <pc:sldMk cId="1274291705" sldId="286"/>
        </pc:sldMkLst>
        <pc:spChg chg="mod">
          <ac:chgData name="의진 이" userId="15cdaacb9c0d5a55" providerId="LiveId" clId="{CD90FBF5-6B35-4B01-A8F7-1A720B956C19}" dt="2023-12-12T01:41:44.637" v="1703" actId="20577"/>
          <ac:spMkLst>
            <pc:docMk/>
            <pc:sldMk cId="1274291705" sldId="286"/>
            <ac:spMk id="4" creationId="{046DDB85-50D7-76FD-C931-187CEAF5823D}"/>
          </ac:spMkLst>
        </pc:spChg>
        <pc:spChg chg="add mod">
          <ac:chgData name="의진 이" userId="15cdaacb9c0d5a55" providerId="LiveId" clId="{CD90FBF5-6B35-4B01-A8F7-1A720B956C19}" dt="2023-12-12T00:13:18.925" v="734" actId="20577"/>
          <ac:spMkLst>
            <pc:docMk/>
            <pc:sldMk cId="1274291705" sldId="286"/>
            <ac:spMk id="5" creationId="{C6E17A36-553C-6945-8008-7052D2B00F83}"/>
          </ac:spMkLst>
        </pc:spChg>
        <pc:spChg chg="add mod">
          <ac:chgData name="의진 이" userId="15cdaacb9c0d5a55" providerId="LiveId" clId="{CD90FBF5-6B35-4B01-A8F7-1A720B956C19}" dt="2023-12-12T00:13:16.713" v="732" actId="1076"/>
          <ac:spMkLst>
            <pc:docMk/>
            <pc:sldMk cId="1274291705" sldId="286"/>
            <ac:spMk id="6" creationId="{EAD7A5E6-8146-415B-D5CB-ACA0A8C441FE}"/>
          </ac:spMkLst>
        </pc:spChg>
      </pc:sldChg>
      <pc:sldChg chg="addSp delSp modSp add mod ord">
        <pc:chgData name="의진 이" userId="15cdaacb9c0d5a55" providerId="LiveId" clId="{CD90FBF5-6B35-4B01-A8F7-1A720B956C19}" dt="2023-12-12T01:41:33.828" v="1696" actId="20577"/>
        <pc:sldMkLst>
          <pc:docMk/>
          <pc:sldMk cId="1880961557" sldId="287"/>
        </pc:sldMkLst>
        <pc:spChg chg="mod">
          <ac:chgData name="의진 이" userId="15cdaacb9c0d5a55" providerId="LiveId" clId="{CD90FBF5-6B35-4B01-A8F7-1A720B956C19}" dt="2023-12-12T01:41:33.828" v="1696" actId="20577"/>
          <ac:spMkLst>
            <pc:docMk/>
            <pc:sldMk cId="1880961557" sldId="287"/>
            <ac:spMk id="4" creationId="{046DDB85-50D7-76FD-C931-187CEAF5823D}"/>
          </ac:spMkLst>
        </pc:spChg>
        <pc:spChg chg="add mod">
          <ac:chgData name="의진 이" userId="15cdaacb9c0d5a55" providerId="LiveId" clId="{CD90FBF5-6B35-4B01-A8F7-1A720B956C19}" dt="2023-12-12T00:11:29.964" v="456" actId="1076"/>
          <ac:spMkLst>
            <pc:docMk/>
            <pc:sldMk cId="1880961557" sldId="287"/>
            <ac:spMk id="5" creationId="{4FB892BD-EF84-F190-E96C-774EDAB29D7C}"/>
          </ac:spMkLst>
        </pc:spChg>
        <pc:spChg chg="add mod">
          <ac:chgData name="의진 이" userId="15cdaacb9c0d5a55" providerId="LiveId" clId="{CD90FBF5-6B35-4B01-A8F7-1A720B956C19}" dt="2023-12-12T00:11:29.964" v="456" actId="1076"/>
          <ac:spMkLst>
            <pc:docMk/>
            <pc:sldMk cId="1880961557" sldId="287"/>
            <ac:spMk id="6" creationId="{E66970B1-D79E-08DC-2B83-B5B5FFC6BABB}"/>
          </ac:spMkLst>
        </pc:spChg>
        <pc:spChg chg="del">
          <ac:chgData name="의진 이" userId="15cdaacb9c0d5a55" providerId="LiveId" clId="{CD90FBF5-6B35-4B01-A8F7-1A720B956C19}" dt="2023-12-12T00:07:37.676" v="17" actId="478"/>
          <ac:spMkLst>
            <pc:docMk/>
            <pc:sldMk cId="1880961557" sldId="287"/>
            <ac:spMk id="15" creationId="{D09ED7F9-F8F2-2953-EBF8-66AFA2A3338E}"/>
          </ac:spMkLst>
        </pc:spChg>
        <pc:spChg chg="add mod">
          <ac:chgData name="의진 이" userId="15cdaacb9c0d5a55" providerId="LiveId" clId="{CD90FBF5-6B35-4B01-A8F7-1A720B956C19}" dt="2023-12-12T00:11:29.964" v="456" actId="1076"/>
          <ac:spMkLst>
            <pc:docMk/>
            <pc:sldMk cId="1880961557" sldId="287"/>
            <ac:spMk id="16" creationId="{B1F0487C-BC49-BE57-24D8-0D3A34D92758}"/>
          </ac:spMkLst>
        </pc:spChg>
        <pc:spChg chg="add mod">
          <ac:chgData name="의진 이" userId="15cdaacb9c0d5a55" providerId="LiveId" clId="{CD90FBF5-6B35-4B01-A8F7-1A720B956C19}" dt="2023-12-12T00:11:29.964" v="456" actId="1076"/>
          <ac:spMkLst>
            <pc:docMk/>
            <pc:sldMk cId="1880961557" sldId="287"/>
            <ac:spMk id="18" creationId="{6CB0E23F-ADDB-3C22-9BC8-CBE8A36F801E}"/>
          </ac:spMkLst>
        </pc:spChg>
        <pc:spChg chg="del">
          <ac:chgData name="의진 이" userId="15cdaacb9c0d5a55" providerId="LiveId" clId="{CD90FBF5-6B35-4B01-A8F7-1A720B956C19}" dt="2023-12-12T00:07:37.676" v="17" actId="478"/>
          <ac:spMkLst>
            <pc:docMk/>
            <pc:sldMk cId="1880961557" sldId="287"/>
            <ac:spMk id="19" creationId="{02E18071-05C7-6076-33D2-523FC81B967D}"/>
          </ac:spMkLst>
        </pc:spChg>
        <pc:spChg chg="add mod">
          <ac:chgData name="의진 이" userId="15cdaacb9c0d5a55" providerId="LiveId" clId="{CD90FBF5-6B35-4B01-A8F7-1A720B956C19}" dt="2023-12-12T00:12:21.077" v="631" actId="1076"/>
          <ac:spMkLst>
            <pc:docMk/>
            <pc:sldMk cId="1880961557" sldId="287"/>
            <ac:spMk id="21" creationId="{F25F6ACE-A87C-F137-29A7-3BC2DA874A26}"/>
          </ac:spMkLst>
        </pc:spChg>
        <pc:spChg chg="add mod">
          <ac:chgData name="의진 이" userId="15cdaacb9c0d5a55" providerId="LiveId" clId="{CD90FBF5-6B35-4B01-A8F7-1A720B956C19}" dt="2023-12-12T00:12:08.518" v="617" actId="571"/>
          <ac:spMkLst>
            <pc:docMk/>
            <pc:sldMk cId="1880961557" sldId="287"/>
            <ac:spMk id="22" creationId="{F381E867-93D3-B433-D548-6C05C183889F}"/>
          </ac:spMkLst>
        </pc:spChg>
        <pc:spChg chg="add del mod">
          <ac:chgData name="의진 이" userId="15cdaacb9c0d5a55" providerId="LiveId" clId="{CD90FBF5-6B35-4B01-A8F7-1A720B956C19}" dt="2023-12-12T00:12:08.285" v="616"/>
          <ac:spMkLst>
            <pc:docMk/>
            <pc:sldMk cId="1880961557" sldId="287"/>
            <ac:spMk id="23" creationId="{780025E4-2375-85F7-0917-1674D6A6AED9}"/>
          </ac:spMkLst>
        </pc:spChg>
        <pc:spChg chg="add mod">
          <ac:chgData name="의진 이" userId="15cdaacb9c0d5a55" providerId="LiveId" clId="{CD90FBF5-6B35-4B01-A8F7-1A720B956C19}" dt="2023-12-12T00:12:12.970" v="620"/>
          <ac:spMkLst>
            <pc:docMk/>
            <pc:sldMk cId="1880961557" sldId="287"/>
            <ac:spMk id="24" creationId="{B2397FD2-4087-9D6A-D798-610F810D0AA6}"/>
          </ac:spMkLst>
        </pc:spChg>
        <pc:picChg chg="del">
          <ac:chgData name="의진 이" userId="15cdaacb9c0d5a55" providerId="LiveId" clId="{CD90FBF5-6B35-4B01-A8F7-1A720B956C19}" dt="2023-12-12T00:07:37.676" v="17" actId="478"/>
          <ac:picMkLst>
            <pc:docMk/>
            <pc:sldMk cId="1880961557" sldId="287"/>
            <ac:picMk id="10" creationId="{565E658D-E44A-2391-D42A-912DDA0ED6F5}"/>
          </ac:picMkLst>
        </pc:picChg>
        <pc:picChg chg="del">
          <ac:chgData name="의진 이" userId="15cdaacb9c0d5a55" providerId="LiveId" clId="{CD90FBF5-6B35-4B01-A8F7-1A720B956C19}" dt="2023-12-12T00:07:39.001" v="18" actId="478"/>
          <ac:picMkLst>
            <pc:docMk/>
            <pc:sldMk cId="1880961557" sldId="287"/>
            <ac:picMk id="12" creationId="{0E476751-C832-0603-B28B-58E96A4BD4D9}"/>
          </ac:picMkLst>
        </pc:picChg>
        <pc:cxnChg chg="add mod">
          <ac:chgData name="의진 이" userId="15cdaacb9c0d5a55" providerId="LiveId" clId="{CD90FBF5-6B35-4B01-A8F7-1A720B956C19}" dt="2023-12-12T00:11:29.964" v="456" actId="1076"/>
          <ac:cxnSpMkLst>
            <pc:docMk/>
            <pc:sldMk cId="1880961557" sldId="287"/>
            <ac:cxnSpMk id="9" creationId="{51FE1E3D-6067-1968-E54F-D693BC88832A}"/>
          </ac:cxnSpMkLst>
        </pc:cxnChg>
        <pc:cxnChg chg="add mod">
          <ac:chgData name="의진 이" userId="15cdaacb9c0d5a55" providerId="LiveId" clId="{CD90FBF5-6B35-4B01-A8F7-1A720B956C19}" dt="2023-12-12T00:11:29.964" v="456" actId="1076"/>
          <ac:cxnSpMkLst>
            <pc:docMk/>
            <pc:sldMk cId="1880961557" sldId="287"/>
            <ac:cxnSpMk id="11" creationId="{255CA633-B248-DFFB-2EE1-2BB239B8E2F6}"/>
          </ac:cxnSpMkLst>
        </pc:cxnChg>
        <pc:cxnChg chg="add mod">
          <ac:chgData name="의진 이" userId="15cdaacb9c0d5a55" providerId="LiveId" clId="{CD90FBF5-6B35-4B01-A8F7-1A720B956C19}" dt="2023-12-12T00:11:29.964" v="456" actId="1076"/>
          <ac:cxnSpMkLst>
            <pc:docMk/>
            <pc:sldMk cId="1880961557" sldId="287"/>
            <ac:cxnSpMk id="17" creationId="{42F5212A-2F3C-7D43-73E2-49EA1DAF3D3F}"/>
          </ac:cxnSpMkLst>
        </pc:cxnChg>
      </pc:sldChg>
      <pc:sldChg chg="delSp modSp add mod ord">
        <pc:chgData name="의진 이" userId="15cdaacb9c0d5a55" providerId="LiveId" clId="{CD90FBF5-6B35-4B01-A8F7-1A720B956C19}" dt="2023-12-12T01:41:56.744" v="1713" actId="1076"/>
        <pc:sldMkLst>
          <pc:docMk/>
          <pc:sldMk cId="3227295707" sldId="288"/>
        </pc:sldMkLst>
        <pc:spChg chg="mod">
          <ac:chgData name="의진 이" userId="15cdaacb9c0d5a55" providerId="LiveId" clId="{CD90FBF5-6B35-4B01-A8F7-1A720B956C19}" dt="2023-12-12T01:41:56.744" v="1713" actId="1076"/>
          <ac:spMkLst>
            <pc:docMk/>
            <pc:sldMk cId="3227295707" sldId="288"/>
            <ac:spMk id="4" creationId="{046DDB85-50D7-76FD-C931-187CEAF5823D}"/>
          </ac:spMkLst>
        </pc:spChg>
        <pc:spChg chg="mod">
          <ac:chgData name="의진 이" userId="15cdaacb9c0d5a55" providerId="LiveId" clId="{CD90FBF5-6B35-4B01-A8F7-1A720B956C19}" dt="2023-12-12T01:41:56.744" v="1713" actId="1076"/>
          <ac:spMkLst>
            <pc:docMk/>
            <pc:sldMk cId="3227295707" sldId="288"/>
            <ac:spMk id="5" creationId="{7D0A8C3E-D7E4-3A49-9E1D-45BE8BA7B3CC}"/>
          </ac:spMkLst>
        </pc:spChg>
        <pc:spChg chg="mod">
          <ac:chgData name="의진 이" userId="15cdaacb9c0d5a55" providerId="LiveId" clId="{CD90FBF5-6B35-4B01-A8F7-1A720B956C19}" dt="2023-12-12T01:41:56.744" v="1713" actId="1076"/>
          <ac:spMkLst>
            <pc:docMk/>
            <pc:sldMk cId="3227295707" sldId="288"/>
            <ac:spMk id="6" creationId="{D8D96BA0-CDAE-BD0D-EE75-E6BE81C53868}"/>
          </ac:spMkLst>
        </pc:spChg>
        <pc:spChg chg="mod">
          <ac:chgData name="의진 이" userId="15cdaacb9c0d5a55" providerId="LiveId" clId="{CD90FBF5-6B35-4B01-A8F7-1A720B956C19}" dt="2023-12-12T01:41:56.744" v="1713" actId="1076"/>
          <ac:spMkLst>
            <pc:docMk/>
            <pc:sldMk cId="3227295707" sldId="288"/>
            <ac:spMk id="7" creationId="{84005457-4498-6ADE-D61D-324FDECD60ED}"/>
          </ac:spMkLst>
        </pc:spChg>
        <pc:picChg chg="del">
          <ac:chgData name="의진 이" userId="15cdaacb9c0d5a55" providerId="LiveId" clId="{CD90FBF5-6B35-4B01-A8F7-1A720B956C19}" dt="2023-12-12T01:15:57.425" v="914" actId="21"/>
          <ac:picMkLst>
            <pc:docMk/>
            <pc:sldMk cId="3227295707" sldId="288"/>
            <ac:picMk id="11" creationId="{C93F7969-A1C9-0DCC-ED45-902EE9D5B8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22810-F736-9B71-F501-D890DA8A6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185338-D268-7C0F-B74B-0727E72C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B1551-3EEB-DEE8-BF60-99FEFBB6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42E43B-056E-CF75-598F-63534390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91D23E-3108-66A5-DAA8-702DC2F5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2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CD719-5DBF-B17E-1618-259AF3CE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1EE672-DE62-2CAC-CCA1-997328B14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107D68-B0DD-B554-62DF-74DC3888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687755-D883-E1EC-4E42-7A137CCE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EADDA-DE38-5DCD-4192-15902700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0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0EF2CC-E239-8031-C086-66AF59159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9461B4-8699-7006-4A91-05E3BA984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2F880-3FD6-9197-6523-45D476FB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094E4-4E3E-D8C8-0E16-47A6A770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D00C3-642D-531F-78B4-DBCFB1B4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0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284C6-7B8B-351B-2F91-CE96F949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A7948F-C392-CF8D-C442-22810233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9CDDB-E716-0611-0191-DD8891D2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F6095-FD8D-6DCA-9E98-3B0427FE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C2E37-235B-BDDA-C710-DFA5525A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67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8C696-D459-6A77-DC82-2A5E8FB9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95845-D89C-376A-CE5D-2EB4E1B48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C73E5-3858-1586-9B03-3D3E5698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11CE9-4A1E-53B3-A698-368A7492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AE61D-6F01-5A9F-289E-2915D2B0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42719-3651-3AA5-2290-22124A87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06905-B23F-CF1C-0E6C-C8422B379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4D2D71-8F96-D50E-2911-0885E2CF6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DD158D-EB05-6390-D861-B76C733F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24E1D2-0001-BB89-B8D8-48BCC25F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E15844-DCDA-9EEF-83E5-D3C20B61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52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BE0E6-6B5C-FD9A-88A8-AE15388B2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4C16D-3F1E-312A-6DE4-FA38025FC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D23CFA-9C26-BD7A-2387-D005EE8AE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9840D2-F21C-7928-0844-20D55D224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C150B8-EBD9-904B-295D-BFF492FA7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9BA8DB-69E2-F436-3DB5-68D13D01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C1FBA5-173A-4F7A-9032-299E44DC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C90F2-F8BD-DA88-6A36-D64EF287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E751A-D869-582C-58A2-9496DD9C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3D5EDF-03E5-9370-B511-3CA2A456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9BA800-F1BB-AEA8-6558-B5C5CD5E7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58FD62-3BBF-D427-45D5-FAD6C6E3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1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0C0895-716F-6E63-EE39-82E7C810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7CA371-F33C-FD4A-0BE2-5971C4776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A942EB-6664-FDC8-ABCE-DA6873CF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AE9A1-C9C0-2230-7A05-FF86850AE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8CA65-D8B6-FB5A-0180-210DF16A3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864821-7D88-6DF6-5540-3EE0ABED5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2C7E71-C7F7-5C09-C9E4-6B2BCF1A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2031FA-0680-BA5C-5C49-9C5C5D6D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79042F-44A6-E970-7313-F2E5E9C5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9089B-1024-1950-303D-2B24DBA9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690FE0-C55F-1E01-204B-EBCF5F971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5BF1E-17D3-C897-5DE9-2F400BA55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B6D721-3185-48EE-2AFF-068568F7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714DD6-0431-2DEC-1591-BEE6C7643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DAB42C-A246-35D1-ED27-9EFCC763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A223A2-0B78-85D3-AF14-7AE419BE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6697A-977A-BF7C-AEF2-52D115796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F9DBA-791F-3B1A-27D1-00AB92AEB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BC120-ED6E-4CBF-A5AD-A94630EA7B7B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849EF-5904-529A-29D9-0B7FB5222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122ED-E0C6-7B35-B833-D55BFBB73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2FEC-200C-4209-93A9-279454EC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0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8A0375-30C5-7229-B4D0-BBE4F0D50706}"/>
              </a:ext>
            </a:extLst>
          </p:cNvPr>
          <p:cNvGrpSpPr/>
          <p:nvPr/>
        </p:nvGrpSpPr>
        <p:grpSpPr>
          <a:xfrm>
            <a:off x="540283" y="573841"/>
            <a:ext cx="11111434" cy="5710317"/>
            <a:chOff x="570000" y="699503"/>
            <a:chExt cx="11052000" cy="5456512"/>
          </a:xfrm>
        </p:grpSpPr>
        <p:sp>
          <p:nvSpPr>
            <p:cNvPr id="13" name="학과장소개">
              <a:extLst>
                <a:ext uri="{FF2B5EF4-FFF2-40B4-BE49-F238E27FC236}">
                  <a16:creationId xmlns:a16="http://schemas.microsoft.com/office/drawing/2014/main" id="{C5CB28D6-9444-EF7D-4E54-60F123C41431}"/>
                </a:ext>
              </a:extLst>
            </p:cNvPr>
            <p:cNvSpPr/>
            <p:nvPr/>
          </p:nvSpPr>
          <p:spPr>
            <a:xfrm>
              <a:off x="570000" y="701985"/>
              <a:ext cx="11052000" cy="5454030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1785C10-4A2B-4ECA-888B-EE063D6B8B6D}"/>
                </a:ext>
              </a:extLst>
            </p:cNvPr>
            <p:cNvSpPr/>
            <p:nvPr/>
          </p:nvSpPr>
          <p:spPr>
            <a:xfrm>
              <a:off x="570000" y="699503"/>
              <a:ext cx="11052000" cy="376944"/>
            </a:xfrm>
            <a:custGeom>
              <a:avLst/>
              <a:gdLst>
                <a:gd name="connsiteX0" fmla="*/ 77814 w 11052000"/>
                <a:gd name="connsiteY0" fmla="*/ 0 h 323166"/>
                <a:gd name="connsiteX1" fmla="*/ 10974186 w 11052000"/>
                <a:gd name="connsiteY1" fmla="*/ 0 h 323166"/>
                <a:gd name="connsiteX2" fmla="*/ 11052000 w 11052000"/>
                <a:gd name="connsiteY2" fmla="*/ 77814 h 323166"/>
                <a:gd name="connsiteX3" fmla="*/ 11052000 w 11052000"/>
                <a:gd name="connsiteY3" fmla="*/ 107722 h 323166"/>
                <a:gd name="connsiteX4" fmla="*/ 11052000 w 11052000"/>
                <a:gd name="connsiteY4" fmla="*/ 137630 h 323166"/>
                <a:gd name="connsiteX5" fmla="*/ 11052000 w 11052000"/>
                <a:gd name="connsiteY5" fmla="*/ 323166 h 323166"/>
                <a:gd name="connsiteX6" fmla="*/ 0 w 11052000"/>
                <a:gd name="connsiteY6" fmla="*/ 323166 h 323166"/>
                <a:gd name="connsiteX7" fmla="*/ 0 w 11052000"/>
                <a:gd name="connsiteY7" fmla="*/ 137630 h 323166"/>
                <a:gd name="connsiteX8" fmla="*/ 0 w 11052000"/>
                <a:gd name="connsiteY8" fmla="*/ 107722 h 323166"/>
                <a:gd name="connsiteX9" fmla="*/ 0 w 11052000"/>
                <a:gd name="connsiteY9" fmla="*/ 77814 h 323166"/>
                <a:gd name="connsiteX10" fmla="*/ 77814 w 11052000"/>
                <a:gd name="connsiteY10" fmla="*/ 0 h 32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52000" h="323166">
                  <a:moveTo>
                    <a:pt x="77814" y="0"/>
                  </a:moveTo>
                  <a:lnTo>
                    <a:pt x="10974186" y="0"/>
                  </a:lnTo>
                  <a:cubicBezTo>
                    <a:pt x="11017161" y="0"/>
                    <a:pt x="11052000" y="34839"/>
                    <a:pt x="11052000" y="77814"/>
                  </a:cubicBezTo>
                  <a:lnTo>
                    <a:pt x="11052000" y="107722"/>
                  </a:lnTo>
                  <a:lnTo>
                    <a:pt x="11052000" y="137630"/>
                  </a:lnTo>
                  <a:lnTo>
                    <a:pt x="11052000" y="323166"/>
                  </a:lnTo>
                  <a:lnTo>
                    <a:pt x="0" y="323166"/>
                  </a:lnTo>
                  <a:lnTo>
                    <a:pt x="0" y="137630"/>
                  </a:lnTo>
                  <a:lnTo>
                    <a:pt x="0" y="107722"/>
                  </a:lnTo>
                  <a:lnTo>
                    <a:pt x="0" y="77814"/>
                  </a:lnTo>
                  <a:cubicBezTo>
                    <a:pt x="0" y="34839"/>
                    <a:pt x="34839" y="0"/>
                    <a:pt x="77814" y="0"/>
                  </a:cubicBezTo>
                  <a:close/>
                </a:path>
              </a:pathLst>
            </a:custGeom>
            <a:solidFill>
              <a:srgbClr val="1921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FD4DD9F-A606-BF65-B078-2461D7949CB6}"/>
              </a:ext>
            </a:extLst>
          </p:cNvPr>
          <p:cNvSpPr/>
          <p:nvPr/>
        </p:nvSpPr>
        <p:spPr>
          <a:xfrm>
            <a:off x="4633100" y="3305857"/>
            <a:ext cx="2925801" cy="548640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39D8CB-DDC9-755F-47D9-756A258FD6B3}"/>
              </a:ext>
            </a:extLst>
          </p:cNvPr>
          <p:cNvGrpSpPr/>
          <p:nvPr/>
        </p:nvGrpSpPr>
        <p:grpSpPr>
          <a:xfrm>
            <a:off x="715955" y="712814"/>
            <a:ext cx="530974" cy="126000"/>
            <a:chOff x="745672" y="838475"/>
            <a:chExt cx="530974" cy="126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5123D1-16EF-5E64-7726-DEA352D789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672" y="838475"/>
              <a:ext cx="126000" cy="126000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CE5F736-C2D3-2482-990A-DE18B342F9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159" y="838475"/>
              <a:ext cx="126000" cy="126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8CFAE1-FC9F-EDCF-71DE-CF31E1C5A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0646" y="838475"/>
              <a:ext cx="126000" cy="12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래픽 15" descr="아래쪽 캐럿 단색으로 채워진">
            <a:extLst>
              <a:ext uri="{FF2B5EF4-FFF2-40B4-BE49-F238E27FC236}">
                <a16:creationId xmlns:a16="http://schemas.microsoft.com/office/drawing/2014/main" id="{56F174FD-6C2A-0EF1-4705-62839C577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61010" y="672314"/>
            <a:ext cx="180000" cy="180000"/>
          </a:xfrm>
          <a:prstGeom prst="rect">
            <a:avLst/>
          </a:prstGeom>
        </p:spPr>
      </p:pic>
      <p:pic>
        <p:nvPicPr>
          <p:cNvPr id="17" name="그래픽 16" descr="아래쪽 캐럿 단색으로 채워진">
            <a:extLst>
              <a:ext uri="{FF2B5EF4-FFF2-40B4-BE49-F238E27FC236}">
                <a16:creationId xmlns:a16="http://schemas.microsoft.com/office/drawing/2014/main" id="{D7195A27-0FEC-38CB-EA16-0CD8790C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2081058" y="672314"/>
            <a:ext cx="180000" cy="180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F4DA4852-830F-AEC8-7B28-51C6373DE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9375" y="680442"/>
            <a:ext cx="180000" cy="1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C571C2-9DF7-2BFF-06C3-4C7E2DB51308}"/>
              </a:ext>
            </a:extLst>
          </p:cNvPr>
          <p:cNvSpPr txBox="1"/>
          <p:nvPr/>
        </p:nvSpPr>
        <p:spPr>
          <a:xfrm>
            <a:off x="4783782" y="1935150"/>
            <a:ext cx="262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모현을</a:t>
            </a: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찾아서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E06DD-19AC-F377-92E0-A4251CC30435}"/>
              </a:ext>
            </a:extLst>
          </p:cNvPr>
          <p:cNvSpPr txBox="1"/>
          <p:nvPr/>
        </p:nvSpPr>
        <p:spPr>
          <a:xfrm>
            <a:off x="4567377" y="4697880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한국외대 통학 정보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81437-9F2F-A140-9A1E-D94C90ABD769}"/>
              </a:ext>
            </a:extLst>
          </p:cNvPr>
          <p:cNvSpPr txBox="1"/>
          <p:nvPr/>
        </p:nvSpPr>
        <p:spPr>
          <a:xfrm>
            <a:off x="5182128" y="3426289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202101546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박지영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7C88C-585D-A8BD-66E0-021A9C814508}"/>
              </a:ext>
            </a:extLst>
          </p:cNvPr>
          <p:cNvSpPr txBox="1"/>
          <p:nvPr/>
        </p:nvSpPr>
        <p:spPr>
          <a:xfrm>
            <a:off x="5398533" y="2663327"/>
            <a:ext cx="1394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Login</a:t>
            </a:r>
            <a:endParaRPr lang="ko-KR" altLang="en-US" sz="3200" dirty="0">
              <a:solidFill>
                <a:schemeClr val="accent5">
                  <a:lumMod val="60000"/>
                  <a:lumOff val="4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75F2B5-7334-307C-AC45-F1696CAAF1A7}"/>
              </a:ext>
            </a:extLst>
          </p:cNvPr>
          <p:cNvSpPr/>
          <p:nvPr/>
        </p:nvSpPr>
        <p:spPr>
          <a:xfrm>
            <a:off x="4633100" y="3934796"/>
            <a:ext cx="2925801" cy="548640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E1C0D-822A-5DB0-A6DC-021BD5A127EC}"/>
              </a:ext>
            </a:extLst>
          </p:cNvPr>
          <p:cNvSpPr txBox="1"/>
          <p:nvPr/>
        </p:nvSpPr>
        <p:spPr>
          <a:xfrm>
            <a:off x="5169304" y="405522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201902743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이의진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72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332A31-9CF9-50F7-2E46-9FCFDA7247B5}"/>
              </a:ext>
            </a:extLst>
          </p:cNvPr>
          <p:cNvSpPr/>
          <p:nvPr/>
        </p:nvSpPr>
        <p:spPr>
          <a:xfrm>
            <a:off x="422379" y="1380344"/>
            <a:ext cx="5468618" cy="4337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F39B5C-E0C2-61A9-3336-AE7E9CEBACDA}"/>
              </a:ext>
            </a:extLst>
          </p:cNvPr>
          <p:cNvSpPr/>
          <p:nvPr/>
        </p:nvSpPr>
        <p:spPr>
          <a:xfrm>
            <a:off x="6346659" y="1380344"/>
            <a:ext cx="5468618" cy="4337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교통 데이터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64E981-F901-A933-E039-5DC99822CF86}"/>
              </a:ext>
            </a:extLst>
          </p:cNvPr>
          <p:cNvSpPr txBox="1"/>
          <p:nvPr/>
        </p:nvSpPr>
        <p:spPr>
          <a:xfrm>
            <a:off x="414258" y="1486688"/>
            <a:ext cx="4594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시간대별 교통량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(5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 단위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2819C-449F-5F60-550B-13E899E5D080}"/>
              </a:ext>
            </a:extLst>
          </p:cNvPr>
          <p:cNvSpPr txBox="1"/>
          <p:nvPr/>
        </p:nvSpPr>
        <p:spPr>
          <a:xfrm>
            <a:off x="6388880" y="1507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시간대별 교통량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 단위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62D511D-CC9C-D6E2-A9E0-DF8EC01B55F6}"/>
              </a:ext>
            </a:extLst>
          </p:cNvPr>
          <p:cNvCxnSpPr>
            <a:cxnSpLocks/>
          </p:cNvCxnSpPr>
          <p:nvPr/>
        </p:nvCxnSpPr>
        <p:spPr>
          <a:xfrm>
            <a:off x="422379" y="1969947"/>
            <a:ext cx="546861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9C1AB4-582B-74D3-41DA-7A63A849A29C}"/>
              </a:ext>
            </a:extLst>
          </p:cNvPr>
          <p:cNvCxnSpPr>
            <a:cxnSpLocks/>
          </p:cNvCxnSpPr>
          <p:nvPr/>
        </p:nvCxnSpPr>
        <p:spPr>
          <a:xfrm>
            <a:off x="6346659" y="1969947"/>
            <a:ext cx="546861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9378B9-C8F7-BB4E-C9F0-4E033F531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442966"/>
              </p:ext>
            </p:extLst>
          </p:nvPr>
        </p:nvGraphicFramePr>
        <p:xfrm>
          <a:off x="4403598" y="-1006988"/>
          <a:ext cx="6736842" cy="403860"/>
        </p:xfrm>
        <a:graphic>
          <a:graphicData uri="http://schemas.openxmlformats.org/drawingml/2006/table">
            <a:tbl>
              <a:tblPr/>
              <a:tblGrid>
                <a:gridCol w="6736842">
                  <a:extLst>
                    <a:ext uri="{9D8B030D-6E8A-4147-A177-3AD203B41FA5}">
                      <a16:colId xmlns:a16="http://schemas.microsoft.com/office/drawing/2014/main" val="178458619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333333"/>
                          </a:solidFill>
                          <a:effectLst/>
                          <a:latin typeface="NotoSansCJKkr"/>
                        </a:rPr>
                        <a:t>고속도로 </a:t>
                      </a:r>
                      <a:r>
                        <a:rPr lang="ko-KR" altLang="en-US" b="1" dirty="0" err="1">
                          <a:solidFill>
                            <a:srgbClr val="333333"/>
                          </a:solidFill>
                          <a:effectLst/>
                          <a:latin typeface="NotoSansCJKkr"/>
                        </a:rPr>
                        <a:t>콘존</a:t>
                      </a:r>
                      <a:r>
                        <a:rPr lang="ko-KR" altLang="en-US" b="1" dirty="0">
                          <a:solidFill>
                            <a:srgbClr val="333333"/>
                          </a:solidFill>
                          <a:effectLst/>
                          <a:latin typeface="NotoSansCJKkr"/>
                        </a:rPr>
                        <a:t> 및 </a:t>
                      </a:r>
                      <a:r>
                        <a:rPr lang="ko-KR" altLang="en-US" b="1" dirty="0" err="1">
                          <a:solidFill>
                            <a:srgbClr val="333333"/>
                          </a:solidFill>
                          <a:effectLst/>
                          <a:latin typeface="NotoSansCJKkr"/>
                        </a:rPr>
                        <a:t>차로유형별</a:t>
                      </a:r>
                      <a:r>
                        <a:rPr lang="ko-KR" altLang="en-US" b="1" dirty="0">
                          <a:solidFill>
                            <a:srgbClr val="333333"/>
                          </a:solidFill>
                          <a:effectLst/>
                          <a:latin typeface="NotoSansCJKkr"/>
                        </a:rPr>
                        <a:t> 교통 소통 데이터</a:t>
                      </a:r>
                      <a:r>
                        <a:rPr lang="en-US" altLang="ko-KR" b="1" dirty="0">
                          <a:solidFill>
                            <a:srgbClr val="333333"/>
                          </a:solidFill>
                          <a:effectLst/>
                          <a:latin typeface="NotoSansCJKkr"/>
                        </a:rPr>
                        <a:t>(5</a:t>
                      </a:r>
                      <a:r>
                        <a:rPr lang="ko-KR" altLang="en-US" b="1" dirty="0">
                          <a:solidFill>
                            <a:srgbClr val="333333"/>
                          </a:solidFill>
                          <a:effectLst/>
                          <a:latin typeface="NotoSansCJKkr"/>
                        </a:rPr>
                        <a:t>분 단위</a:t>
                      </a:r>
                      <a:r>
                        <a:rPr lang="en-US" altLang="ko-KR" b="1" dirty="0">
                          <a:solidFill>
                            <a:srgbClr val="333333"/>
                          </a:solidFill>
                          <a:effectLst/>
                          <a:latin typeface="NotoSansCJKkr"/>
                        </a:rPr>
                        <a:t>)</a:t>
                      </a:r>
                      <a:endParaRPr lang="ko-KR" altLang="en-US" b="0" dirty="0">
                        <a:solidFill>
                          <a:srgbClr val="333333"/>
                        </a:solidFill>
                        <a:effectLst/>
                        <a:latin typeface="NotoSansCJKkr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69735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1345D35-7BCF-6E7F-18FE-CE6A9043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991" y="2153851"/>
            <a:ext cx="5056729" cy="3323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ED9DC0-43D4-3699-599D-DCCB1BBF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6" y="2276243"/>
            <a:ext cx="5316302" cy="22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2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전처리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48A9D7-9EA8-7813-6944-4F38775055FF}"/>
              </a:ext>
            </a:extLst>
          </p:cNvPr>
          <p:cNvGrpSpPr/>
          <p:nvPr/>
        </p:nvGrpSpPr>
        <p:grpSpPr>
          <a:xfrm>
            <a:off x="655488" y="2003962"/>
            <a:ext cx="2343911" cy="1443294"/>
            <a:chOff x="4151099" y="2423831"/>
            <a:chExt cx="2343911" cy="144329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D3811-969E-5208-FDD7-6EAF364F88EA}"/>
                </a:ext>
              </a:extLst>
            </p:cNvPr>
            <p:cNvSpPr txBox="1"/>
            <p:nvPr/>
          </p:nvSpPr>
          <p:spPr>
            <a:xfrm>
              <a:off x="4151099" y="3559348"/>
              <a:ext cx="23439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Dask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를 이용한 대용량 처리</a:t>
              </a:r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71710DF-2707-487E-8A27-552830F2F197}"/>
                </a:ext>
              </a:extLst>
            </p:cNvPr>
            <p:cNvGrpSpPr/>
            <p:nvPr/>
          </p:nvGrpSpPr>
          <p:grpSpPr>
            <a:xfrm>
              <a:off x="4865855" y="2423831"/>
              <a:ext cx="914400" cy="914400"/>
              <a:chOff x="5583485" y="2294858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F95B117-A0C0-FD62-19A7-894B4EC301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83485" y="2294858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BB3E09F-12DC-4F1B-28FA-F7DED833AD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4602" y="2515975"/>
                <a:ext cx="472167" cy="472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F422CE9-BE4A-E475-7185-48CBA45646B2}"/>
              </a:ext>
            </a:extLst>
          </p:cNvPr>
          <p:cNvSpPr txBox="1"/>
          <p:nvPr/>
        </p:nvSpPr>
        <p:spPr>
          <a:xfrm>
            <a:off x="424613" y="1299345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전국 도로 소통 데이터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A9E394-05CB-A510-CE18-AE6EDC96C558}"/>
              </a:ext>
            </a:extLst>
          </p:cNvPr>
          <p:cNvSpPr txBox="1"/>
          <p:nvPr/>
        </p:nvSpPr>
        <p:spPr>
          <a:xfrm>
            <a:off x="4285347" y="2540943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서울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경기에 해당하는 속도 자료 추출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F909C92-35B3-845D-524F-243954BA27B3}"/>
              </a:ext>
            </a:extLst>
          </p:cNvPr>
          <p:cNvGrpSpPr/>
          <p:nvPr/>
        </p:nvGrpSpPr>
        <p:grpSpPr>
          <a:xfrm>
            <a:off x="570528" y="4375952"/>
            <a:ext cx="2513830" cy="1443536"/>
            <a:chOff x="4480917" y="3937862"/>
            <a:chExt cx="2513830" cy="144353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C6F7766-66E1-8247-64AC-6F09B2D8F8D7}"/>
                </a:ext>
              </a:extLst>
            </p:cNvPr>
            <p:cNvGrpSpPr/>
            <p:nvPr/>
          </p:nvGrpSpPr>
          <p:grpSpPr>
            <a:xfrm>
              <a:off x="5280632" y="3937862"/>
              <a:ext cx="914400" cy="914400"/>
              <a:chOff x="4935696" y="3937862"/>
              <a:chExt cx="914400" cy="914400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2FAE5C7-8EF6-B1FF-C281-DF824FF1F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5696" y="3937862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4" name="Picture 10" descr="pyshp logo">
                <a:extLst>
                  <a:ext uri="{FF2B5EF4-FFF2-40B4-BE49-F238E27FC236}">
                    <a16:creationId xmlns:a16="http://schemas.microsoft.com/office/drawing/2014/main" id="{5D3ECAE7-14E0-CF31-449B-3B85B6E4E2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663" y="4129660"/>
                <a:ext cx="476250" cy="547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C496EC-06BC-E1C0-C2A9-33C0110CC15F}"/>
                </a:ext>
              </a:extLst>
            </p:cNvPr>
            <p:cNvSpPr txBox="1"/>
            <p:nvPr/>
          </p:nvSpPr>
          <p:spPr>
            <a:xfrm>
              <a:off x="4480917" y="5073621"/>
              <a:ext cx="2513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PyShp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를 통한 </a:t>
              </a:r>
              <a:r>
                <a:rPr lang="en-US" altLang="ko-KR" sz="14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shp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파일 처리</a:t>
              </a:r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5532EF2-B9CE-DBB9-E205-17E3B6B4762F}"/>
              </a:ext>
            </a:extLst>
          </p:cNvPr>
          <p:cNvSpPr txBox="1"/>
          <p:nvPr/>
        </p:nvSpPr>
        <p:spPr>
          <a:xfrm>
            <a:off x="424613" y="3747961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전국 표준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노드링크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데이터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CDA893-B132-E32E-6E43-5A9F3D8A9535}"/>
              </a:ext>
            </a:extLst>
          </p:cNvPr>
          <p:cNvSpPr txBox="1"/>
          <p:nvPr/>
        </p:nvSpPr>
        <p:spPr>
          <a:xfrm>
            <a:off x="4887275" y="4746106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도로 위치 정보 추출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BC4F95E-A109-2194-7756-A32687813BB4}"/>
              </a:ext>
            </a:extLst>
          </p:cNvPr>
          <p:cNvCxnSpPr>
            <a:cxnSpLocks/>
          </p:cNvCxnSpPr>
          <p:nvPr/>
        </p:nvCxnSpPr>
        <p:spPr>
          <a:xfrm>
            <a:off x="3193320" y="2697246"/>
            <a:ext cx="94093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60D5141-6C4B-699D-8269-0E55330908FA}"/>
              </a:ext>
            </a:extLst>
          </p:cNvPr>
          <p:cNvCxnSpPr/>
          <p:nvPr/>
        </p:nvCxnSpPr>
        <p:spPr>
          <a:xfrm>
            <a:off x="3193320" y="4941888"/>
            <a:ext cx="94093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ADD5D7B-90C6-FC0A-B4BB-7A589E533F6B}"/>
              </a:ext>
            </a:extLst>
          </p:cNvPr>
          <p:cNvCxnSpPr>
            <a:cxnSpLocks/>
          </p:cNvCxnSpPr>
          <p:nvPr/>
        </p:nvCxnSpPr>
        <p:spPr>
          <a:xfrm>
            <a:off x="8307102" y="2697246"/>
            <a:ext cx="1137791" cy="196528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5C88E2-8AB5-7576-1A34-18B4A376523C}"/>
              </a:ext>
            </a:extLst>
          </p:cNvPr>
          <p:cNvCxnSpPr/>
          <p:nvPr/>
        </p:nvCxnSpPr>
        <p:spPr>
          <a:xfrm>
            <a:off x="8307102" y="4941888"/>
            <a:ext cx="94093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9D3DB36-82E2-725A-EF59-394EED9E1E23}"/>
              </a:ext>
            </a:extLst>
          </p:cNvPr>
          <p:cNvSpPr txBox="1"/>
          <p:nvPr/>
        </p:nvSpPr>
        <p:spPr>
          <a:xfrm>
            <a:off x="9499850" y="4746106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도로별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속도 자료 생성</a:t>
            </a:r>
          </a:p>
        </p:txBody>
      </p:sp>
    </p:spTree>
    <p:extLst>
      <p:ext uri="{BB962C8B-B14F-4D97-AF65-F5344CB8AC3E}">
        <p14:creationId xmlns:p14="http://schemas.microsoft.com/office/powerpoint/2010/main" val="179980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전처리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5D92321-047A-79B0-390F-80D236A8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60" y="1245309"/>
            <a:ext cx="7995577" cy="51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 분석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DFAC09-69A4-2FA8-7107-120504E38C74}"/>
              </a:ext>
            </a:extLst>
          </p:cNvPr>
          <p:cNvSpPr txBox="1"/>
          <p:nvPr/>
        </p:nvSpPr>
        <p:spPr>
          <a:xfrm>
            <a:off x="9410511" y="6191597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한국외대 통학 정보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AB2DC-4F82-C627-9EF8-CC150A674F51}"/>
              </a:ext>
            </a:extLst>
          </p:cNvPr>
          <p:cNvSpPr txBox="1"/>
          <p:nvPr/>
        </p:nvSpPr>
        <p:spPr>
          <a:xfrm>
            <a:off x="808979" y="2432397"/>
            <a:ext cx="5184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속도랑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교통량은 반비례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3341FD-EFDF-C917-E564-85F13D663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07"/>
          <a:stretch/>
        </p:blipFill>
        <p:spPr>
          <a:xfrm>
            <a:off x="5777470" y="1319614"/>
            <a:ext cx="6040912" cy="4396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46190-E8E5-2188-1337-8E3E84D80891}"/>
              </a:ext>
            </a:extLst>
          </p:cNvPr>
          <p:cNvSpPr txBox="1"/>
          <p:nvPr/>
        </p:nvSpPr>
        <p:spPr>
          <a:xfrm>
            <a:off x="808979" y="2877709"/>
            <a:ext cx="7599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따라서 교통량이 없는 링크는 속도를 통해 교통량을 유추할 수 있음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7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도로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DFAC09-69A4-2FA8-7107-120504E38C74}"/>
              </a:ext>
            </a:extLst>
          </p:cNvPr>
          <p:cNvSpPr txBox="1"/>
          <p:nvPr/>
        </p:nvSpPr>
        <p:spPr>
          <a:xfrm>
            <a:off x="9410511" y="6191597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한국외대 통학 정보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F18C1C-745F-A09F-8FD2-89793FFE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57" y="1505422"/>
            <a:ext cx="5372566" cy="458001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5596A5-1924-0A19-5177-7C3C8AD2A4E8}"/>
              </a:ext>
            </a:extLst>
          </p:cNvPr>
          <p:cNvCxnSpPr/>
          <p:nvPr/>
        </p:nvCxnSpPr>
        <p:spPr>
          <a:xfrm flipV="1">
            <a:off x="1920240" y="2849419"/>
            <a:ext cx="2377440" cy="72644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97BB66A-E13D-2CA1-0BB4-A55536214E39}"/>
              </a:ext>
            </a:extLst>
          </p:cNvPr>
          <p:cNvCxnSpPr>
            <a:cxnSpLocks/>
          </p:cNvCxnSpPr>
          <p:nvPr/>
        </p:nvCxnSpPr>
        <p:spPr>
          <a:xfrm flipV="1">
            <a:off x="2593930" y="2403155"/>
            <a:ext cx="687750" cy="20516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27F79A3-C9D1-96AC-C21E-44E8AD774C8A}"/>
              </a:ext>
            </a:extLst>
          </p:cNvPr>
          <p:cNvCxnSpPr>
            <a:cxnSpLocks/>
          </p:cNvCxnSpPr>
          <p:nvPr/>
        </p:nvCxnSpPr>
        <p:spPr>
          <a:xfrm flipV="1">
            <a:off x="2428240" y="2550014"/>
            <a:ext cx="429850" cy="12823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825CAA-95EE-81B2-706C-C7D2EEB3DB5E}"/>
              </a:ext>
            </a:extLst>
          </p:cNvPr>
          <p:cNvCxnSpPr>
            <a:cxnSpLocks/>
          </p:cNvCxnSpPr>
          <p:nvPr/>
        </p:nvCxnSpPr>
        <p:spPr>
          <a:xfrm flipV="1">
            <a:off x="2006215" y="2146675"/>
            <a:ext cx="429850" cy="12823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98ADD3-EA9C-D618-A2D4-E5F03B528650}"/>
              </a:ext>
            </a:extLst>
          </p:cNvPr>
          <p:cNvCxnSpPr>
            <a:cxnSpLocks/>
          </p:cNvCxnSpPr>
          <p:nvPr/>
        </p:nvCxnSpPr>
        <p:spPr>
          <a:xfrm flipH="1" flipV="1">
            <a:off x="5537200" y="4659579"/>
            <a:ext cx="558800" cy="13859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2102AD-2892-3807-599A-AD5DC3CCAF4B}"/>
              </a:ext>
            </a:extLst>
          </p:cNvPr>
          <p:cNvSpPr txBox="1"/>
          <p:nvPr/>
        </p:nvSpPr>
        <p:spPr>
          <a:xfrm>
            <a:off x="4304503" y="255001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천호대로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CA79BC-F34D-16D3-3DC0-904127870E1B}"/>
              </a:ext>
            </a:extLst>
          </p:cNvPr>
          <p:cNvSpPr txBox="1"/>
          <p:nvPr/>
        </p:nvSpPr>
        <p:spPr>
          <a:xfrm>
            <a:off x="5485192" y="3832931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고속도로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ED506-4EB0-D2FB-D45C-DEC20F709514}"/>
              </a:ext>
            </a:extLst>
          </p:cNvPr>
          <p:cNvSpPr txBox="1"/>
          <p:nvPr/>
        </p:nvSpPr>
        <p:spPr>
          <a:xfrm>
            <a:off x="6050987" y="5231836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회안대로</a:t>
            </a:r>
          </a:p>
        </p:txBody>
      </p:sp>
    </p:spTree>
    <p:extLst>
      <p:ext uri="{BB962C8B-B14F-4D97-AF65-F5344CB8AC3E}">
        <p14:creationId xmlns:p14="http://schemas.microsoft.com/office/powerpoint/2010/main" val="204638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DFAC09-69A4-2FA8-7107-120504E38C74}"/>
              </a:ext>
            </a:extLst>
          </p:cNvPr>
          <p:cNvSpPr txBox="1"/>
          <p:nvPr/>
        </p:nvSpPr>
        <p:spPr>
          <a:xfrm>
            <a:off x="9410511" y="6191597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한국외대 통학 정보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DDB85-50D7-76FD-C931-187CEAF5823D}"/>
              </a:ext>
            </a:extLst>
          </p:cNvPr>
          <p:cNvSpPr txBox="1"/>
          <p:nvPr/>
        </p:nvSpPr>
        <p:spPr>
          <a:xfrm>
            <a:off x="357435" y="1151826"/>
            <a:ext cx="484267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계산 과정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892BD-EF84-F190-E96C-774EDAB29D7C}"/>
              </a:ext>
            </a:extLst>
          </p:cNvPr>
          <p:cNvSpPr txBox="1"/>
          <p:nvPr/>
        </p:nvSpPr>
        <p:spPr>
          <a:xfrm>
            <a:off x="1279875" y="2178581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구간 별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 단위 속도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길이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970B1-D79E-08DC-2B83-B5B5FFC6BABB}"/>
              </a:ext>
            </a:extLst>
          </p:cNvPr>
          <p:cNvSpPr txBox="1"/>
          <p:nvPr/>
        </p:nvSpPr>
        <p:spPr>
          <a:xfrm>
            <a:off x="6978306" y="2178581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구간별 링크를 통과하는 시간계산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FE1E3D-6067-1968-E54F-D693BC88832A}"/>
              </a:ext>
            </a:extLst>
          </p:cNvPr>
          <p:cNvCxnSpPr>
            <a:cxnSpLocks/>
          </p:cNvCxnSpPr>
          <p:nvPr/>
        </p:nvCxnSpPr>
        <p:spPr>
          <a:xfrm>
            <a:off x="5242560" y="2383567"/>
            <a:ext cx="1448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55CA633-B248-DFFB-2EE1-2BB239B8E2F6}"/>
              </a:ext>
            </a:extLst>
          </p:cNvPr>
          <p:cNvCxnSpPr>
            <a:cxnSpLocks/>
          </p:cNvCxnSpPr>
          <p:nvPr/>
        </p:nvCxnSpPr>
        <p:spPr>
          <a:xfrm>
            <a:off x="10639214" y="2547913"/>
            <a:ext cx="0" cy="69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F0487C-BC49-BE57-24D8-0D3A34D92758}"/>
              </a:ext>
            </a:extLst>
          </p:cNvPr>
          <p:cNvSpPr txBox="1"/>
          <p:nvPr/>
        </p:nvSpPr>
        <p:spPr>
          <a:xfrm>
            <a:off x="4879728" y="3425429"/>
            <a:ext cx="605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시작 시점으로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부터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분이 지날 경우 다음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 데이터로 계산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2F5212A-2F3C-7D43-73E2-49EA1DAF3D3F}"/>
              </a:ext>
            </a:extLst>
          </p:cNvPr>
          <p:cNvCxnSpPr>
            <a:cxnSpLocks/>
          </p:cNvCxnSpPr>
          <p:nvPr/>
        </p:nvCxnSpPr>
        <p:spPr>
          <a:xfrm flipH="1">
            <a:off x="4114800" y="3610095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B0E23F-ADDB-3C22-9BC8-CBE8A36F801E}"/>
              </a:ext>
            </a:extLst>
          </p:cNvPr>
          <p:cNvSpPr txBox="1"/>
          <p:nvPr/>
        </p:nvSpPr>
        <p:spPr>
          <a:xfrm>
            <a:off x="1279875" y="342542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도로의 통과 </a:t>
            </a: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시간을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F6ACE-A87C-F137-29A7-3BC2DA874A26}"/>
              </a:ext>
            </a:extLst>
          </p:cNvPr>
          <p:cNvSpPr txBox="1"/>
          <p:nvPr/>
        </p:nvSpPr>
        <p:spPr>
          <a:xfrm>
            <a:off x="2778771" y="4595738"/>
            <a:ext cx="6888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</a:t>
            </a:r>
            <a:r>
              <a:rPr lang="en-US" altLang="ko-KR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 간격의 데이터를 반영하여 전체 도로 통과 시간을 계산 </a:t>
            </a:r>
          </a:p>
        </p:txBody>
      </p:sp>
    </p:spTree>
    <p:extLst>
      <p:ext uri="{BB962C8B-B14F-4D97-AF65-F5344CB8AC3E}">
        <p14:creationId xmlns:p14="http://schemas.microsoft.com/office/powerpoint/2010/main" val="18809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DFAC09-69A4-2FA8-7107-120504E38C74}"/>
              </a:ext>
            </a:extLst>
          </p:cNvPr>
          <p:cNvSpPr txBox="1"/>
          <p:nvPr/>
        </p:nvSpPr>
        <p:spPr>
          <a:xfrm>
            <a:off x="9410511" y="6191597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한국외대 통학 정보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DDB85-50D7-76FD-C931-187CEAF5823D}"/>
              </a:ext>
            </a:extLst>
          </p:cNvPr>
          <p:cNvSpPr txBox="1"/>
          <p:nvPr/>
        </p:nvSpPr>
        <p:spPr>
          <a:xfrm>
            <a:off x="357435" y="1151826"/>
            <a:ext cx="484267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계산 결과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18071-05C7-6076-33D2-523FC81B967D}"/>
              </a:ext>
            </a:extLst>
          </p:cNvPr>
          <p:cNvSpPr txBox="1"/>
          <p:nvPr/>
        </p:nvSpPr>
        <p:spPr>
          <a:xfrm>
            <a:off x="5652775" y="4941887"/>
            <a:ext cx="5968301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학교에 도착하기 직전 도로이기 때문에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start time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total Duration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더한 값이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50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분을 넘지 </a:t>
            </a:r>
            <a:r>
              <a:rPr lang="ko-KR" altLang="en-US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않아야함으로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분이 회안도로로 </a:t>
            </a:r>
            <a:r>
              <a:rPr lang="ko-KR" altLang="en-US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진입해야하는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최대 진입 시간이다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" name="그림 9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565E658D-E44A-2391-D42A-912DDA0E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8" y="1821927"/>
            <a:ext cx="4320000" cy="3240000"/>
          </a:xfrm>
          <a:prstGeom prst="rect">
            <a:avLst/>
          </a:prstGeom>
        </p:spPr>
      </p:pic>
      <p:pic>
        <p:nvPicPr>
          <p:cNvPr id="12" name="그림 11" descr="도표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0E476751-C832-0603-B28B-58E96A4BD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84" y="1782014"/>
            <a:ext cx="4320000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9ED7F9-F8F2-2953-EBF8-66AFA2A3338E}"/>
              </a:ext>
            </a:extLst>
          </p:cNvPr>
          <p:cNvSpPr txBox="1"/>
          <p:nvPr/>
        </p:nvSpPr>
        <p:spPr>
          <a:xfrm>
            <a:off x="762009" y="4941888"/>
            <a:ext cx="3296095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회안 도로에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8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 전까지 도착하기 위해서는 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고속도로에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55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 전까지 도착을 </a:t>
            </a:r>
            <a:r>
              <a:rPr lang="ko-KR" altLang="en-US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해야한다</a:t>
            </a:r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17A36-553C-6945-8008-7052D2B00F83}"/>
              </a:ext>
            </a:extLst>
          </p:cNvPr>
          <p:cNvSpPr txBox="1"/>
          <p:nvPr/>
        </p:nvSpPr>
        <p:spPr>
          <a:xfrm>
            <a:off x="9658384" y="4508713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축 도로 진입 시점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7A5E6-8146-415B-D5CB-ACA0A8C441FE}"/>
              </a:ext>
            </a:extLst>
          </p:cNvPr>
          <p:cNvSpPr txBox="1"/>
          <p:nvPr/>
        </p:nvSpPr>
        <p:spPr>
          <a:xfrm>
            <a:off x="5490784" y="1707269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축 도로통과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127429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예상 최종 결과물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6DDB85-50D7-76FD-C931-187CEAF5823D}"/>
              </a:ext>
            </a:extLst>
          </p:cNvPr>
          <p:cNvSpPr txBox="1"/>
          <p:nvPr/>
        </p:nvSpPr>
        <p:spPr>
          <a:xfrm>
            <a:off x="357435" y="1151826"/>
            <a:ext cx="484267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계산 결과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B3FCA73A-52DA-71B5-F01D-FACE01735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59" y="1505306"/>
            <a:ext cx="2808000" cy="2106000"/>
          </a:xfrm>
          <a:prstGeom prst="rect">
            <a:avLst/>
          </a:prstGeom>
        </p:spPr>
      </p:pic>
      <p:pic>
        <p:nvPicPr>
          <p:cNvPr id="9" name="그림 8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9DB8A81B-B159-BDE2-DC8F-7203E9E92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71" y="1505306"/>
            <a:ext cx="2808000" cy="2106000"/>
          </a:xfrm>
          <a:prstGeom prst="rect">
            <a:avLst/>
          </a:prstGeom>
        </p:spPr>
      </p:pic>
      <p:pic>
        <p:nvPicPr>
          <p:cNvPr id="11" name="그림 10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22E61D2A-CA83-A2FF-9F7D-1FECAF5FE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71" y="3704763"/>
            <a:ext cx="2808000" cy="2106000"/>
          </a:xfrm>
          <a:prstGeom prst="rect">
            <a:avLst/>
          </a:prstGeom>
        </p:spPr>
      </p:pic>
      <p:pic>
        <p:nvPicPr>
          <p:cNvPr id="14" name="그림 1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9D46AC98-4373-1BB2-3EC0-7361A4060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59" y="3704763"/>
            <a:ext cx="2808000" cy="2106000"/>
          </a:xfrm>
          <a:prstGeom prst="rect">
            <a:avLst/>
          </a:prstGeom>
        </p:spPr>
      </p:pic>
      <p:pic>
        <p:nvPicPr>
          <p:cNvPr id="16" name="그림 15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9F2571B5-BD85-3AD6-DE97-B97EAE67D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47" y="1505306"/>
            <a:ext cx="2808000" cy="2106000"/>
          </a:xfrm>
          <a:prstGeom prst="rect">
            <a:avLst/>
          </a:prstGeom>
        </p:spPr>
      </p:pic>
      <p:pic>
        <p:nvPicPr>
          <p:cNvPr id="18" name="그림 17" descr="도표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43BB6CE6-DC9F-FB23-81F6-E4F71E32F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47" y="3704763"/>
            <a:ext cx="2808000" cy="210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E18071-05C7-6076-33D2-523FC81B967D}"/>
              </a:ext>
            </a:extLst>
          </p:cNvPr>
          <p:cNvSpPr txBox="1"/>
          <p:nvPr/>
        </p:nvSpPr>
        <p:spPr>
          <a:xfrm>
            <a:off x="2210980" y="1204462"/>
            <a:ext cx="4554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대체로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 경부터 본격적으로 증가하는 보습을 보임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11D86-00EC-787C-E0EF-0E7C51A1AC69}"/>
              </a:ext>
            </a:extLst>
          </p:cNvPr>
          <p:cNvSpPr txBox="1"/>
          <p:nvPr/>
        </p:nvSpPr>
        <p:spPr>
          <a:xfrm>
            <a:off x="1212997" y="5823330"/>
            <a:ext cx="998452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천호</a:t>
            </a:r>
            <a:r>
              <a:rPr lang="en-US" altLang="ko-KR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120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잠실 셔틀에서 </a:t>
            </a:r>
            <a:r>
              <a:rPr lang="ko-KR" altLang="en-US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가장 시간이 오래 걸리는 길은 천호대로이다</a:t>
            </a:r>
            <a:endParaRPr lang="en-US" altLang="ko-KR" sz="1200" dirty="0">
              <a:highlight>
                <a:srgbClr val="FFFF00"/>
              </a:highlight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따라서 학교에서 가장 </a:t>
            </a:r>
            <a:r>
              <a:rPr lang="ko-KR" altLang="en-US" sz="1200" dirty="0" err="1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오래걸리는</a:t>
            </a:r>
            <a:r>
              <a:rPr lang="ko-KR" altLang="en-US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천호대로 에서 출발을 가정할 경우 </a:t>
            </a:r>
            <a:r>
              <a:rPr lang="en-US" altLang="ko-KR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r>
              <a:rPr lang="ko-KR" altLang="en-US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 </a:t>
            </a:r>
            <a:r>
              <a:rPr lang="en-US" altLang="ko-KR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55</a:t>
            </a:r>
            <a:r>
              <a:rPr lang="ko-KR" altLang="en-US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 고속도로 진입을 위해 </a:t>
            </a:r>
            <a:r>
              <a:rPr lang="en-US" altLang="ko-KR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</a:t>
            </a:r>
            <a:r>
              <a:rPr lang="ko-KR" altLang="en-US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 </a:t>
            </a:r>
            <a:r>
              <a:rPr lang="en-US" altLang="ko-KR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 전에 마지막 차를 배차하여야 한다</a:t>
            </a:r>
            <a:r>
              <a:rPr lang="en-US" altLang="ko-KR" sz="1200" dirty="0">
                <a:highlight>
                  <a:srgbClr val="FFFF00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200" dirty="0">
              <a:highlight>
                <a:srgbClr val="FFFF00"/>
              </a:highlight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5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DFAC09-69A4-2FA8-7107-120504E38C74}"/>
              </a:ext>
            </a:extLst>
          </p:cNvPr>
          <p:cNvSpPr txBox="1"/>
          <p:nvPr/>
        </p:nvSpPr>
        <p:spPr>
          <a:xfrm>
            <a:off x="9410511" y="6191597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한국외대 통학 정보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DDB85-50D7-76FD-C931-187CEAF5823D}"/>
              </a:ext>
            </a:extLst>
          </p:cNvPr>
          <p:cNvSpPr txBox="1"/>
          <p:nvPr/>
        </p:nvSpPr>
        <p:spPr>
          <a:xfrm>
            <a:off x="1064168" y="2390733"/>
            <a:ext cx="484267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데이터가 많은 데 이를 충분히 활용하지 못함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A8C3E-D7E4-3A49-9E1D-45BE8BA7B3CC}"/>
              </a:ext>
            </a:extLst>
          </p:cNvPr>
          <p:cNvSpPr txBox="1"/>
          <p:nvPr/>
        </p:nvSpPr>
        <p:spPr>
          <a:xfrm>
            <a:off x="1064168" y="3876040"/>
            <a:ext cx="942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셔틀은 버스 </a:t>
            </a: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전용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차로로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다니기에 실제 적인 분석을 위해서는 추가 고려사항 필요함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6BA0-CDAE-BD0D-EE75-E6BE81C53868}"/>
              </a:ext>
            </a:extLst>
          </p:cNvPr>
          <p:cNvSpPr txBox="1"/>
          <p:nvPr/>
        </p:nvSpPr>
        <p:spPr>
          <a:xfrm>
            <a:off x="1064168" y="2885831"/>
            <a:ext cx="8515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데이터가 전처리에 너무 많은 </a:t>
            </a: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시간을 소비하여서 충분한 결과를 이루어 내지  못함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5457-4498-6ADE-D61D-324FDECD60ED}"/>
              </a:ext>
            </a:extLst>
          </p:cNvPr>
          <p:cNvSpPr txBox="1"/>
          <p:nvPr/>
        </p:nvSpPr>
        <p:spPr>
          <a:xfrm>
            <a:off x="1064168" y="3380936"/>
            <a:ext cx="9429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경로의 정확성이 떨어짐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2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D4760B0-EC9F-53DC-9328-4D074B338FE1}"/>
              </a:ext>
            </a:extLst>
          </p:cNvPr>
          <p:cNvCxnSpPr>
            <a:cxnSpLocks/>
          </p:cNvCxnSpPr>
          <p:nvPr/>
        </p:nvCxnSpPr>
        <p:spPr>
          <a:xfrm>
            <a:off x="3254522" y="1216263"/>
            <a:ext cx="0" cy="52408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E4FD5C-C8E3-5342-888B-885E2E9C9C5E}"/>
              </a:ext>
            </a:extLst>
          </p:cNvPr>
          <p:cNvSpPr txBox="1"/>
          <p:nvPr/>
        </p:nvSpPr>
        <p:spPr>
          <a:xfrm>
            <a:off x="3159784" y="1996709"/>
            <a:ext cx="2892138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월별 도로 교통량의 차이가 있음을</a:t>
            </a:r>
            <a:endParaRPr lang="en-US" altLang="ko-KR" sz="1200" dirty="0"/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Anova</a:t>
            </a:r>
            <a:r>
              <a:rPr lang="ko-KR" altLang="en-US" sz="1200" dirty="0"/>
              <a:t>검증을 통한 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C5EF0CA-B684-9ED6-FFA7-E81E2E78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82" y="1216263"/>
            <a:ext cx="2406068" cy="202255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F782711-B262-F76A-7B62-7CFD9367B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71" y="3429000"/>
            <a:ext cx="2366514" cy="296218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42D49DB-9A09-2C13-E8EA-A037174A5891}"/>
              </a:ext>
            </a:extLst>
          </p:cNvPr>
          <p:cNvCxnSpPr>
            <a:cxnSpLocks/>
          </p:cNvCxnSpPr>
          <p:nvPr/>
        </p:nvCxnSpPr>
        <p:spPr>
          <a:xfrm>
            <a:off x="8646760" y="1216262"/>
            <a:ext cx="0" cy="52416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D51B3C-9DA0-EC6B-8422-2435C8D62F71}"/>
              </a:ext>
            </a:extLst>
          </p:cNvPr>
          <p:cNvSpPr txBox="1"/>
          <p:nvPr/>
        </p:nvSpPr>
        <p:spPr>
          <a:xfrm>
            <a:off x="3159784" y="4064669"/>
            <a:ext cx="305404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FF"/>
                </a:highlight>
              </a:rPr>
              <a:t>시간별 평균이 월별로 차이가 있음을 </a:t>
            </a:r>
            <a:endParaRPr lang="en-US" altLang="ko-KR" sz="1200" dirty="0">
              <a:highlight>
                <a:srgbClr val="FFFFFF"/>
              </a:highlight>
            </a:endParaRPr>
          </a:p>
          <a:p>
            <a:r>
              <a:rPr lang="en-US" altLang="ko-KR" sz="1200" dirty="0">
                <a:highlight>
                  <a:srgbClr val="FFFFFF"/>
                </a:highlight>
              </a:rPr>
              <a:t>	</a:t>
            </a:r>
            <a:r>
              <a:rPr lang="ko-KR" altLang="en-US" sz="1200" dirty="0" err="1">
                <a:highlight>
                  <a:srgbClr val="FFFFFF"/>
                </a:highlight>
              </a:rPr>
              <a:t>아노바</a:t>
            </a:r>
            <a:r>
              <a:rPr lang="ko-KR" altLang="en-US" sz="1200" dirty="0">
                <a:highlight>
                  <a:srgbClr val="FFFFFF"/>
                </a:highlight>
              </a:rPr>
              <a:t> 검증을 통해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873E47-06B1-03AC-9271-242DFCCE3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088" y="1097494"/>
            <a:ext cx="2159865" cy="2529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D8E53-8E12-F256-D05A-960A6AB42872}"/>
              </a:ext>
            </a:extLst>
          </p:cNvPr>
          <p:cNvSpPr txBox="1"/>
          <p:nvPr/>
        </p:nvSpPr>
        <p:spPr>
          <a:xfrm>
            <a:off x="8548494" y="1535044"/>
            <a:ext cx="28103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FF"/>
                </a:highlight>
              </a:rPr>
              <a:t>전체 </a:t>
            </a:r>
            <a:r>
              <a:rPr lang="ko-KR" altLang="en-US" sz="1200" dirty="0" err="1">
                <a:highlight>
                  <a:srgbClr val="FFFFFF"/>
                </a:highlight>
              </a:rPr>
              <a:t>요일별</a:t>
            </a:r>
            <a:r>
              <a:rPr lang="ko-KR" altLang="en-US" sz="1200" dirty="0">
                <a:highlight>
                  <a:srgbClr val="FFFFFF"/>
                </a:highlight>
              </a:rPr>
              <a:t> 차이가 있음을 </a:t>
            </a:r>
            <a:endParaRPr lang="en-US" altLang="ko-KR" sz="1200" dirty="0">
              <a:highlight>
                <a:srgbClr val="FFFFFF"/>
              </a:highlight>
            </a:endParaRPr>
          </a:p>
          <a:p>
            <a:r>
              <a:rPr lang="en-US" altLang="ko-KR" sz="1200" dirty="0">
                <a:highlight>
                  <a:srgbClr val="FFFFFF"/>
                </a:highlight>
              </a:rPr>
              <a:t>	</a:t>
            </a:r>
            <a:r>
              <a:rPr lang="ko-KR" altLang="en-US" sz="1200" dirty="0" err="1">
                <a:highlight>
                  <a:srgbClr val="FFFFFF"/>
                </a:highlight>
              </a:rPr>
              <a:t>아노바</a:t>
            </a:r>
            <a:r>
              <a:rPr lang="ko-KR" altLang="en-US" sz="1200" dirty="0">
                <a:highlight>
                  <a:srgbClr val="FFFFFF"/>
                </a:highlight>
              </a:rPr>
              <a:t> 검증을 통해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636761-10CA-AD40-EB6E-CF845316B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660" y="4705184"/>
            <a:ext cx="3393440" cy="1573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E4CA5E-65FF-2CE7-DAEE-F774946AF6B3}"/>
              </a:ext>
            </a:extLst>
          </p:cNvPr>
          <p:cNvSpPr txBox="1"/>
          <p:nvPr/>
        </p:nvSpPr>
        <p:spPr>
          <a:xfrm>
            <a:off x="8548494" y="4526334"/>
            <a:ext cx="31534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FF"/>
                </a:highlight>
              </a:rPr>
              <a:t>일요일을 제외한 </a:t>
            </a:r>
            <a:r>
              <a:rPr lang="ko-KR" altLang="en-US" sz="1200" dirty="0" err="1">
                <a:highlight>
                  <a:srgbClr val="FFFFFF"/>
                </a:highlight>
              </a:rPr>
              <a:t>요일별</a:t>
            </a:r>
            <a:r>
              <a:rPr lang="ko-KR" altLang="en-US" sz="1200" dirty="0">
                <a:highlight>
                  <a:srgbClr val="FFFFFF"/>
                </a:highlight>
              </a:rPr>
              <a:t> 차이가 없음을</a:t>
            </a:r>
            <a:endParaRPr lang="en-US" altLang="ko-KR" sz="1200" dirty="0">
              <a:highlight>
                <a:srgbClr val="FFFFFF"/>
              </a:highlight>
            </a:endParaRPr>
          </a:p>
          <a:p>
            <a:r>
              <a:rPr lang="en-US" altLang="ko-KR" sz="1200" dirty="0">
                <a:highlight>
                  <a:srgbClr val="FFFFFF"/>
                </a:highlight>
              </a:rPr>
              <a:t>	</a:t>
            </a:r>
            <a:r>
              <a:rPr lang="ko-KR" altLang="en-US" sz="1200" dirty="0" err="1">
                <a:highlight>
                  <a:srgbClr val="FFFFFF"/>
                </a:highlight>
              </a:rPr>
              <a:t>아노바</a:t>
            </a:r>
            <a:r>
              <a:rPr lang="ko-KR" altLang="en-US" sz="1200" dirty="0">
                <a:highlight>
                  <a:srgbClr val="FFFFFF"/>
                </a:highlight>
              </a:rPr>
              <a:t> 검증을 통해 확인</a:t>
            </a:r>
          </a:p>
        </p:txBody>
      </p:sp>
    </p:spTree>
    <p:extLst>
      <p:ext uri="{BB962C8B-B14F-4D97-AF65-F5344CB8AC3E}">
        <p14:creationId xmlns:p14="http://schemas.microsoft.com/office/powerpoint/2010/main" val="130747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학과장소개">
            <a:extLst>
              <a:ext uri="{FF2B5EF4-FFF2-40B4-BE49-F238E27FC236}">
                <a16:creationId xmlns:a16="http://schemas.microsoft.com/office/drawing/2014/main" id="{C5CB28D6-9444-EF7D-4E54-60F123C41431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C13F3-0D2F-3ED1-6A31-87C9A1D34A02}"/>
              </a:ext>
            </a:extLst>
          </p:cNvPr>
          <p:cNvSpPr txBox="1"/>
          <p:nvPr/>
        </p:nvSpPr>
        <p:spPr>
          <a:xfrm>
            <a:off x="373618" y="45341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동기 및 목적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7E469-C5DC-1524-3BDE-607ACAF60812}"/>
              </a:ext>
            </a:extLst>
          </p:cNvPr>
          <p:cNvSpPr txBox="1"/>
          <p:nvPr/>
        </p:nvSpPr>
        <p:spPr>
          <a:xfrm>
            <a:off x="1918957" y="2754742"/>
            <a:ext cx="2630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대학생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평균 통학 시간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편도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37BA49-4D28-E5BB-0638-F0F1BE55178D}"/>
              </a:ext>
            </a:extLst>
          </p:cNvPr>
          <p:cNvSpPr txBox="1"/>
          <p:nvPr/>
        </p:nvSpPr>
        <p:spPr>
          <a:xfrm>
            <a:off x="139937" y="71176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rial" panose="020B0604020202020204" pitchFamily="34" charset="0"/>
              </a:rPr>
              <a:t>한 하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루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평 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균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통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학 시간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편도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은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79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분으로 하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루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11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퍼센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트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왕복 </a:t>
            </a:r>
            <a:r>
              <a:rPr lang="ko-KR" altLang="en-US" b="0" i="0" dirty="0">
                <a:effectLst/>
                <a:latin typeface="Times New Roman" panose="02020603050405020304" pitchFamily="18" charset="0"/>
              </a:rPr>
              <a:t>통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학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를 차지한다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(</a:t>
            </a:r>
            <a:r>
              <a:rPr lang="ko-KR" altLang="en-US" b="0" i="0" dirty="0" err="1">
                <a:effectLst/>
                <a:latin typeface="Times New Roman" panose="02020603050405020304" pitchFamily="18" charset="0"/>
              </a:rPr>
              <a:t>잡코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리아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∙</a:t>
            </a:r>
            <a:r>
              <a:rPr lang="ko-KR" altLang="en-US" b="0" i="0" dirty="0" err="1">
                <a:effectLst/>
                <a:latin typeface="Times New Roman" panose="02020603050405020304" pitchFamily="18" charset="0"/>
              </a:rPr>
              <a:t>알바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몬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2017) </a:t>
            </a:r>
            <a:endParaRPr lang="ko-KR" altLang="en-US" dirty="0"/>
          </a:p>
        </p:txBody>
      </p:sp>
      <p:pic>
        <p:nvPicPr>
          <p:cNvPr id="26" name="그래픽 25" descr="버스 단색으로 채워진">
            <a:extLst>
              <a:ext uri="{FF2B5EF4-FFF2-40B4-BE49-F238E27FC236}">
                <a16:creationId xmlns:a16="http://schemas.microsoft.com/office/drawing/2014/main" id="{219147D6-2502-5BC4-D399-0680C7647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237" y="2584630"/>
            <a:ext cx="648000" cy="64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487601-BD24-1281-A8C1-35C9DF9DAEFC}"/>
              </a:ext>
            </a:extLst>
          </p:cNvPr>
          <p:cNvSpPr txBox="1"/>
          <p:nvPr/>
        </p:nvSpPr>
        <p:spPr>
          <a:xfrm>
            <a:off x="1113338" y="2884784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79 min</a:t>
            </a:r>
            <a:endParaRPr lang="ko-KR" altLang="en-US" sz="1600" dirty="0">
              <a:solidFill>
                <a:srgbClr val="0070C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6D920B-B45D-9D50-7C47-6480B0679C34}"/>
              </a:ext>
            </a:extLst>
          </p:cNvPr>
          <p:cNvSpPr txBox="1"/>
          <p:nvPr/>
        </p:nvSpPr>
        <p:spPr>
          <a:xfrm>
            <a:off x="2664352" y="3809453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 광역 배차 간격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4FD266-911F-1C60-499F-4FDE7CF2AD5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C8D7703-766E-8BBB-8A71-DC53B83DAB3E}"/>
              </a:ext>
            </a:extLst>
          </p:cNvPr>
          <p:cNvGrpSpPr/>
          <p:nvPr/>
        </p:nvGrpSpPr>
        <p:grpSpPr>
          <a:xfrm>
            <a:off x="5935633" y="1921655"/>
            <a:ext cx="1220206" cy="1051558"/>
            <a:chOff x="6423313" y="2559802"/>
            <a:chExt cx="1220206" cy="1051558"/>
          </a:xfrm>
        </p:grpSpPr>
        <p:pic>
          <p:nvPicPr>
            <p:cNvPr id="49" name="그래픽 48" descr="사용자 윤곽선">
              <a:extLst>
                <a:ext uri="{FF2B5EF4-FFF2-40B4-BE49-F238E27FC236}">
                  <a16:creationId xmlns:a16="http://schemas.microsoft.com/office/drawing/2014/main" id="{68B655E9-8857-50B6-6660-196038053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6216" y="2559802"/>
              <a:ext cx="914400" cy="914400"/>
            </a:xfrm>
            <a:prstGeom prst="rect">
              <a:avLst/>
            </a:prstGeom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1D45EE7-8EBE-E358-BE7D-9FA9F184A5BF}"/>
                </a:ext>
              </a:extLst>
            </p:cNvPr>
            <p:cNvSpPr/>
            <p:nvPr/>
          </p:nvSpPr>
          <p:spPr>
            <a:xfrm>
              <a:off x="6423313" y="3275255"/>
              <a:ext cx="1220206" cy="336105"/>
            </a:xfrm>
            <a:prstGeom prst="round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Student</a:t>
              </a:r>
              <a:endPara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69CCD3F-C2CB-14EB-2338-1FC616D045DB}"/>
              </a:ext>
            </a:extLst>
          </p:cNvPr>
          <p:cNvSpPr txBox="1"/>
          <p:nvPr/>
        </p:nvSpPr>
        <p:spPr>
          <a:xfrm>
            <a:off x="7419291" y="1822728"/>
            <a:ext cx="368081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버스로 인한 수업 시간 침해 사항 발생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D48714-B21B-5012-B3A6-368C33551105}"/>
              </a:ext>
            </a:extLst>
          </p:cNvPr>
          <p:cNvSpPr txBox="1"/>
          <p:nvPr/>
        </p:nvSpPr>
        <p:spPr>
          <a:xfrm>
            <a:off x="7419291" y="2800973"/>
            <a:ext cx="294984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셔틀에 대한 불확실성에 불만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EEA80F-C63E-4C2C-9EB3-44EF8C1F3D0C}"/>
              </a:ext>
            </a:extLst>
          </p:cNvPr>
          <p:cNvSpPr txBox="1"/>
          <p:nvPr/>
        </p:nvSpPr>
        <p:spPr>
          <a:xfrm>
            <a:off x="6881355" y="3949302"/>
            <a:ext cx="4381344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“ </a:t>
            </a:r>
            <a:r>
              <a:rPr lang="ko-KR" altLang="en-US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학생들의 </a:t>
            </a:r>
            <a:r>
              <a:rPr lang="ko-KR" altLang="en-US" sz="24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통학에 </a:t>
            </a:r>
            <a:r>
              <a:rPr lang="ko-KR" altLang="en-US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필요한 </a:t>
            </a:r>
            <a:endParaRPr lang="en-US" altLang="ko-KR" sz="2400" b="0" i="0" dirty="0">
              <a:solidFill>
                <a:srgbClr val="0070C0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정보 제공</a:t>
            </a:r>
            <a:r>
              <a:rPr lang="en-US" altLang="ko-KR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“</a:t>
            </a:r>
            <a:endParaRPr lang="ko-KR" altLang="en-US" sz="2400" dirty="0">
              <a:solidFill>
                <a:srgbClr val="0070C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133059-58BF-F80D-0EF2-24D0D5A5E834}"/>
              </a:ext>
            </a:extLst>
          </p:cNvPr>
          <p:cNvSpPr txBox="1"/>
          <p:nvPr/>
        </p:nvSpPr>
        <p:spPr>
          <a:xfrm>
            <a:off x="7419291" y="2311850"/>
            <a:ext cx="212429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시험기간 지각 발생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3464961-1E14-B194-F4C1-C08B930E22E8}"/>
              </a:ext>
            </a:extLst>
          </p:cNvPr>
          <p:cNvCxnSpPr/>
          <p:nvPr/>
        </p:nvCxnSpPr>
        <p:spPr>
          <a:xfrm>
            <a:off x="5858097" y="3588763"/>
            <a:ext cx="5485774" cy="0"/>
          </a:xfrm>
          <a:prstGeom prst="line">
            <a:avLst/>
          </a:prstGeom>
          <a:ln w="1016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10A49E1-8A7E-F636-9B11-B36E390634E1}"/>
              </a:ext>
            </a:extLst>
          </p:cNvPr>
          <p:cNvCxnSpPr>
            <a:cxnSpLocks/>
          </p:cNvCxnSpPr>
          <p:nvPr/>
        </p:nvCxnSpPr>
        <p:spPr>
          <a:xfrm>
            <a:off x="5068668" y="1801665"/>
            <a:ext cx="0" cy="1080000"/>
          </a:xfrm>
          <a:prstGeom prst="line">
            <a:avLst/>
          </a:prstGeom>
          <a:ln w="127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50AF60C-0169-6BF3-EDB3-A74A8DECFF88}"/>
              </a:ext>
            </a:extLst>
          </p:cNvPr>
          <p:cNvCxnSpPr>
            <a:cxnSpLocks/>
          </p:cNvCxnSpPr>
          <p:nvPr/>
        </p:nvCxnSpPr>
        <p:spPr>
          <a:xfrm>
            <a:off x="5068668" y="3059107"/>
            <a:ext cx="0" cy="1080000"/>
          </a:xfrm>
          <a:prstGeom prst="line">
            <a:avLst/>
          </a:prstGeom>
          <a:ln w="127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8F56B67-2332-1ED4-0D68-8808302FC9FF}"/>
              </a:ext>
            </a:extLst>
          </p:cNvPr>
          <p:cNvSpPr>
            <a:spLocks noChangeAspect="1"/>
          </p:cNvSpPr>
          <p:nvPr/>
        </p:nvSpPr>
        <p:spPr>
          <a:xfrm>
            <a:off x="5050668" y="2952386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2601125-C171-E6CF-F1E6-34CD1C168E32}"/>
              </a:ext>
            </a:extLst>
          </p:cNvPr>
          <p:cNvCxnSpPr>
            <a:cxnSpLocks/>
          </p:cNvCxnSpPr>
          <p:nvPr/>
        </p:nvCxnSpPr>
        <p:spPr>
          <a:xfrm>
            <a:off x="5068668" y="4316548"/>
            <a:ext cx="0" cy="1080000"/>
          </a:xfrm>
          <a:prstGeom prst="line">
            <a:avLst/>
          </a:prstGeom>
          <a:ln w="127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6C6AD0AC-6A43-218F-397B-11735BA853B7}"/>
              </a:ext>
            </a:extLst>
          </p:cNvPr>
          <p:cNvSpPr>
            <a:spLocks noChangeAspect="1"/>
          </p:cNvSpPr>
          <p:nvPr/>
        </p:nvSpPr>
        <p:spPr>
          <a:xfrm>
            <a:off x="5050667" y="4209828"/>
            <a:ext cx="36000" cy="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932684-CDE6-1810-843A-8E3A0E163373}"/>
              </a:ext>
            </a:extLst>
          </p:cNvPr>
          <p:cNvSpPr txBox="1"/>
          <p:nvPr/>
        </p:nvSpPr>
        <p:spPr>
          <a:xfrm>
            <a:off x="521468" y="149676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# </a:t>
            </a:r>
            <a:r>
              <a:rPr lang="ko-KR" altLang="en-US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통학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1E004-2442-3D94-CC29-42D512B89C19}"/>
              </a:ext>
            </a:extLst>
          </p:cNvPr>
          <p:cNvSpPr txBox="1"/>
          <p:nvPr/>
        </p:nvSpPr>
        <p:spPr>
          <a:xfrm>
            <a:off x="5800923" y="146359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# </a:t>
            </a:r>
            <a:r>
              <a:rPr lang="ko-KR" altLang="en-US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A70783F-8355-A584-54D4-548AE442A825}"/>
              </a:ext>
            </a:extLst>
          </p:cNvPr>
          <p:cNvSpPr txBox="1"/>
          <p:nvPr/>
        </p:nvSpPr>
        <p:spPr>
          <a:xfrm>
            <a:off x="5829809" y="403123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# </a:t>
            </a:r>
            <a:r>
              <a:rPr lang="ko-KR" altLang="en-US" u="sng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목적</a:t>
            </a:r>
          </a:p>
        </p:txBody>
      </p:sp>
      <p:pic>
        <p:nvPicPr>
          <p:cNvPr id="79" name="그래픽 78" descr="모래가 다 떨어진 모래 시계 단색으로 채워진">
            <a:extLst>
              <a:ext uri="{FF2B5EF4-FFF2-40B4-BE49-F238E27FC236}">
                <a16:creationId xmlns:a16="http://schemas.microsoft.com/office/drawing/2014/main" id="{BF3FFB13-7CE9-89F8-B14B-7A58A6670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63" y="3639341"/>
            <a:ext cx="648000" cy="64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E79844F-5EE4-04DA-AA9F-9165BA3771E7}"/>
              </a:ext>
            </a:extLst>
          </p:cNvPr>
          <p:cNvSpPr txBox="1"/>
          <p:nvPr/>
        </p:nvSpPr>
        <p:spPr>
          <a:xfrm>
            <a:off x="642054" y="4041598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10~50 </a:t>
            </a:r>
            <a:r>
              <a:rPr lang="ko-KR" altLang="en-US" sz="16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min</a:t>
            </a:r>
            <a:endParaRPr lang="ko-KR" altLang="en-US" sz="1600" dirty="0">
              <a:solidFill>
                <a:srgbClr val="0070C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71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역할 분배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CC6EC072-BC76-4F20-734C-9EE053EA0BA6}"/>
              </a:ext>
            </a:extLst>
          </p:cNvPr>
          <p:cNvSpPr/>
          <p:nvPr/>
        </p:nvSpPr>
        <p:spPr>
          <a:xfrm>
            <a:off x="1046802" y="1839428"/>
            <a:ext cx="3600000" cy="32400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B22ECD39-69D6-7118-1AD8-3A61B98F6D63}"/>
              </a:ext>
            </a:extLst>
          </p:cNvPr>
          <p:cNvSpPr/>
          <p:nvPr/>
        </p:nvSpPr>
        <p:spPr>
          <a:xfrm>
            <a:off x="5329091" y="1839428"/>
            <a:ext cx="3600000" cy="32400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5CB7-6D02-DAA9-9BD6-C626F614C48F}"/>
              </a:ext>
            </a:extLst>
          </p:cNvPr>
          <p:cNvSpPr txBox="1"/>
          <p:nvPr/>
        </p:nvSpPr>
        <p:spPr>
          <a:xfrm>
            <a:off x="5469978" y="1891571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이의진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5E66F-F4FF-E91C-99CB-4A123C4410EE}"/>
              </a:ext>
            </a:extLst>
          </p:cNvPr>
          <p:cNvSpPr txBox="1"/>
          <p:nvPr/>
        </p:nvSpPr>
        <p:spPr>
          <a:xfrm>
            <a:off x="1184061" y="1892458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박지영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46DDDB-FB1D-936D-695A-48A6605C6557}"/>
              </a:ext>
            </a:extLst>
          </p:cNvPr>
          <p:cNvCxnSpPr>
            <a:cxnSpLocks/>
          </p:cNvCxnSpPr>
          <p:nvPr/>
        </p:nvCxnSpPr>
        <p:spPr>
          <a:xfrm>
            <a:off x="1046802" y="2441158"/>
            <a:ext cx="3600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8482F5-8D16-8A29-7FF0-4E7FB349A490}"/>
              </a:ext>
            </a:extLst>
          </p:cNvPr>
          <p:cNvCxnSpPr>
            <a:cxnSpLocks/>
          </p:cNvCxnSpPr>
          <p:nvPr/>
        </p:nvCxnSpPr>
        <p:spPr>
          <a:xfrm>
            <a:off x="5329091" y="2442713"/>
            <a:ext cx="3600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7C0B17-FE8E-90AC-9610-C16776AF476B}"/>
              </a:ext>
            </a:extLst>
          </p:cNvPr>
          <p:cNvSpPr txBox="1"/>
          <p:nvPr/>
        </p:nvSpPr>
        <p:spPr>
          <a:xfrm>
            <a:off x="1199451" y="2648804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도로 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8B410-45C5-C6CC-403D-4FA284E5BB06}"/>
              </a:ext>
            </a:extLst>
          </p:cNvPr>
          <p:cNvSpPr txBox="1"/>
          <p:nvPr/>
        </p:nvSpPr>
        <p:spPr>
          <a:xfrm>
            <a:off x="5469978" y="2648804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도로 데이터 수집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51DCC9-8348-B666-7E0D-8053EB090DD6}"/>
              </a:ext>
            </a:extLst>
          </p:cNvPr>
          <p:cNvSpPr txBox="1"/>
          <p:nvPr/>
        </p:nvSpPr>
        <p:spPr>
          <a:xfrm>
            <a:off x="1199451" y="3341011"/>
            <a:ext cx="20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알고리즘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BF0C3-4371-BACD-C82E-F51CB8CBD116}"/>
              </a:ext>
            </a:extLst>
          </p:cNvPr>
          <p:cNvSpPr txBox="1"/>
          <p:nvPr/>
        </p:nvSpPr>
        <p:spPr>
          <a:xfrm>
            <a:off x="5469978" y="3341011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도로 데이터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전처리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132783-BA35-9FFB-F71E-4222D1FBB838}"/>
              </a:ext>
            </a:extLst>
          </p:cNvPr>
          <p:cNvSpPr txBox="1"/>
          <p:nvPr/>
        </p:nvSpPr>
        <p:spPr>
          <a:xfrm>
            <a:off x="1199451" y="4033218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제안서 발표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B57142-9195-9567-9513-B1ACEEEE3B7F}"/>
              </a:ext>
            </a:extLst>
          </p:cNvPr>
          <p:cNvSpPr txBox="1"/>
          <p:nvPr/>
        </p:nvSpPr>
        <p:spPr>
          <a:xfrm>
            <a:off x="5469978" y="4033218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PPT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23963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참고자료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DBACF38-D030-2A52-BD44-699C6FE13082}"/>
              </a:ext>
            </a:extLst>
          </p:cNvPr>
          <p:cNvGrpSpPr/>
          <p:nvPr/>
        </p:nvGrpSpPr>
        <p:grpSpPr>
          <a:xfrm>
            <a:off x="1314173" y="2078752"/>
            <a:ext cx="6745807" cy="403258"/>
            <a:chOff x="-1244023" y="1453720"/>
            <a:chExt cx="6745807" cy="4032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D02EB-1C8E-9733-1DD4-BA3B443402B6}"/>
                </a:ext>
              </a:extLst>
            </p:cNvPr>
            <p:cNvSpPr txBox="1"/>
            <p:nvPr/>
          </p:nvSpPr>
          <p:spPr>
            <a:xfrm>
              <a:off x="3340615" y="1453720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https://its.go.kr/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087216-0572-86AE-0FE1-15A1FDD2A3D4}"/>
                </a:ext>
              </a:extLst>
            </p:cNvPr>
            <p:cNvSpPr txBox="1"/>
            <p:nvPr/>
          </p:nvSpPr>
          <p:spPr>
            <a:xfrm>
              <a:off x="-1244023" y="1487646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도로 소통 데이터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72CF2E-E8A3-F8FF-5B93-E4FDFE6F2251}"/>
              </a:ext>
            </a:extLst>
          </p:cNvPr>
          <p:cNvGrpSpPr/>
          <p:nvPr/>
        </p:nvGrpSpPr>
        <p:grpSpPr>
          <a:xfrm>
            <a:off x="1314173" y="3020836"/>
            <a:ext cx="10009902" cy="632515"/>
            <a:chOff x="-1244023" y="2291123"/>
            <a:chExt cx="10009902" cy="63251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8FFD3-46C4-FAA8-66CE-14AEB4F3DBAA}"/>
                </a:ext>
              </a:extLst>
            </p:cNvPr>
            <p:cNvSpPr txBox="1"/>
            <p:nvPr/>
          </p:nvSpPr>
          <p:spPr>
            <a:xfrm>
              <a:off x="2671809" y="2422714"/>
              <a:ext cx="6094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https://www.bigdata-transportation.kr/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1A91FC-0C87-E3BE-29C5-F786112A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230" y="2291123"/>
              <a:ext cx="1836579" cy="6325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91D0FB-2238-8998-CC6B-247D52390534}"/>
                </a:ext>
              </a:extLst>
            </p:cNvPr>
            <p:cNvSpPr txBox="1"/>
            <p:nvPr/>
          </p:nvSpPr>
          <p:spPr>
            <a:xfrm>
              <a:off x="-1244023" y="2422714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도로 교통 데이터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A657BE0-6329-6229-67E8-2D16891803CA}"/>
              </a:ext>
            </a:extLst>
          </p:cNvPr>
          <p:cNvGrpSpPr/>
          <p:nvPr/>
        </p:nvGrpSpPr>
        <p:grpSpPr>
          <a:xfrm>
            <a:off x="1314173" y="4192176"/>
            <a:ext cx="10723143" cy="806697"/>
            <a:chOff x="-1244023" y="3567144"/>
            <a:chExt cx="10723143" cy="80669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80892EF-E0A9-7412-EDC5-20F0B48DF218}"/>
                </a:ext>
              </a:extLst>
            </p:cNvPr>
            <p:cNvGrpSpPr/>
            <p:nvPr/>
          </p:nvGrpSpPr>
          <p:grpSpPr>
            <a:xfrm>
              <a:off x="905174" y="3567144"/>
              <a:ext cx="8573946" cy="806697"/>
              <a:chOff x="905174" y="3567144"/>
              <a:chExt cx="8573946" cy="8066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E74350-D19C-97D0-6516-5A8BAEB926A3}"/>
                  </a:ext>
                </a:extLst>
              </p:cNvPr>
              <p:cNvSpPr txBox="1"/>
              <p:nvPr/>
            </p:nvSpPr>
            <p:spPr>
              <a:xfrm>
                <a:off x="905174" y="4004509"/>
                <a:ext cx="8573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http://www.goodmorningcc.com/news/articleView.html?idxno=46220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5089D3-A07F-42C9-FFA4-AF60F55E2650}"/>
                  </a:ext>
                </a:extLst>
              </p:cNvPr>
              <p:cNvSpPr txBox="1"/>
              <p:nvPr/>
            </p:nvSpPr>
            <p:spPr>
              <a:xfrm>
                <a:off x="905174" y="3567144"/>
                <a:ext cx="64817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i="0" dirty="0">
                    <a:effectLst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Copyright © 2023 </a:t>
                </a:r>
                <a:r>
                  <a:rPr lang="ko-KR" altLang="en-US" i="0" dirty="0" err="1">
                    <a:effectLst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굿모닝충청</a:t>
                </a:r>
                <a:r>
                  <a:rPr lang="en-US" altLang="ko-KR" i="0" dirty="0">
                    <a:effectLst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. All rights reserved. 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47A716-4498-FEDE-464E-5A825E3712D9}"/>
                </a:ext>
              </a:extLst>
            </p:cNvPr>
            <p:cNvSpPr txBox="1"/>
            <p:nvPr/>
          </p:nvSpPr>
          <p:spPr>
            <a:xfrm>
              <a:off x="-1244023" y="3785826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그림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8A4DA92-49A0-DB50-A03A-355D1A5FC93D}"/>
              </a:ext>
            </a:extLst>
          </p:cNvPr>
          <p:cNvCxnSpPr>
            <a:cxnSpLocks/>
          </p:cNvCxnSpPr>
          <p:nvPr/>
        </p:nvCxnSpPr>
        <p:spPr>
          <a:xfrm>
            <a:off x="3273480" y="2193717"/>
            <a:ext cx="0" cy="2516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11FCB0-BA69-A651-33DE-BFF63CD61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70" y="1883758"/>
            <a:ext cx="2095682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3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학과장소개">
            <a:extLst>
              <a:ext uri="{FF2B5EF4-FFF2-40B4-BE49-F238E27FC236}">
                <a16:creationId xmlns:a16="http://schemas.microsoft.com/office/drawing/2014/main" id="{C5CB28D6-9444-EF7D-4E54-60F123C41431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C13F3-0D2F-3ED1-6A31-87C9A1D34A02}"/>
              </a:ext>
            </a:extLst>
          </p:cNvPr>
          <p:cNvSpPr txBox="1"/>
          <p:nvPr/>
        </p:nvSpPr>
        <p:spPr>
          <a:xfrm>
            <a:off x="373618" y="45341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동기 및 목적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4FD266-911F-1C60-499F-4FDE7CF2AD5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8C4B6C-69C4-12C6-B93D-99EA388584A5}"/>
              </a:ext>
            </a:extLst>
          </p:cNvPr>
          <p:cNvSpPr txBox="1"/>
          <p:nvPr/>
        </p:nvSpPr>
        <p:spPr>
          <a:xfrm>
            <a:off x="1930940" y="3036546"/>
            <a:ext cx="833012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“</a:t>
            </a:r>
            <a:r>
              <a:rPr lang="ko-KR" altLang="en-US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노선 별</a:t>
            </a:r>
            <a:r>
              <a:rPr lang="en-US" altLang="ko-KR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09 </a:t>
            </a:r>
            <a:r>
              <a:rPr lang="ko-KR" altLang="en-US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 이전에 도착할 수 있는 최소 출발 시간을 제공</a:t>
            </a:r>
            <a:r>
              <a:rPr lang="en-US" altLang="ko-KR" sz="2400" b="0" i="0" dirty="0">
                <a:solidFill>
                  <a:srgbClr val="0070C0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”</a:t>
            </a:r>
            <a:endParaRPr lang="ko-KR" altLang="en-US" sz="2400" dirty="0">
              <a:solidFill>
                <a:srgbClr val="0070C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1" y="237858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0BBAF4-23AB-A71B-913D-2CBAD92F98D2}"/>
              </a:ext>
            </a:extLst>
          </p:cNvPr>
          <p:cNvSpPr/>
          <p:nvPr/>
        </p:nvSpPr>
        <p:spPr>
          <a:xfrm>
            <a:off x="1813560" y="1694178"/>
            <a:ext cx="8610600" cy="3746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3585BA9A-86ED-BDA7-EB98-5539EF7BE0EF}"/>
              </a:ext>
            </a:extLst>
          </p:cNvPr>
          <p:cNvSpPr/>
          <p:nvPr/>
        </p:nvSpPr>
        <p:spPr>
          <a:xfrm>
            <a:off x="1813560" y="1694180"/>
            <a:ext cx="8610600" cy="3746500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물음표 단색으로 채워진">
            <a:extLst>
              <a:ext uri="{FF2B5EF4-FFF2-40B4-BE49-F238E27FC236}">
                <a16:creationId xmlns:a16="http://schemas.microsoft.com/office/drawing/2014/main" id="{81816CB4-7956-0F7D-5F3D-26993021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0629" y="1813629"/>
            <a:ext cx="3230743" cy="3230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주요 질문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EA77A2-C556-706E-EE38-2FCF72484551}"/>
              </a:ext>
            </a:extLst>
          </p:cNvPr>
          <p:cNvGrpSpPr/>
          <p:nvPr/>
        </p:nvGrpSpPr>
        <p:grpSpPr>
          <a:xfrm>
            <a:off x="2110213" y="2165834"/>
            <a:ext cx="5174507" cy="1107996"/>
            <a:chOff x="2079733" y="2013434"/>
            <a:chExt cx="5174507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5D3CAF-1491-15E1-0712-C3B0AAFD7727}"/>
                </a:ext>
              </a:extLst>
            </p:cNvPr>
            <p:cNvSpPr txBox="1"/>
            <p:nvPr/>
          </p:nvSpPr>
          <p:spPr>
            <a:xfrm>
              <a:off x="2894071" y="2105619"/>
              <a:ext cx="436016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rgbClr val="0070C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시간대별</a:t>
              </a:r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</a:t>
              </a:r>
              <a:endPara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셔틀 구간의 교통체증은</a:t>
              </a:r>
              <a:r>
                <a:rPr lang="en-US" altLang="ko-KR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B947DD-79E2-C620-6794-8AE0E411EEF6}"/>
                </a:ext>
              </a:extLst>
            </p:cNvPr>
            <p:cNvSpPr txBox="1"/>
            <p:nvPr/>
          </p:nvSpPr>
          <p:spPr>
            <a:xfrm>
              <a:off x="2079733" y="2013434"/>
              <a:ext cx="677177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C643979-F418-BE06-E1D0-3AB4B9A08BE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870" y="2213712"/>
              <a:ext cx="0" cy="737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2E3362-868F-0FCC-747A-AE78CD39D9E7}"/>
              </a:ext>
            </a:extLst>
          </p:cNvPr>
          <p:cNvGrpSpPr/>
          <p:nvPr/>
        </p:nvGrpSpPr>
        <p:grpSpPr>
          <a:xfrm>
            <a:off x="4909193" y="3826994"/>
            <a:ext cx="5280441" cy="1107996"/>
            <a:chOff x="4954913" y="3659354"/>
            <a:chExt cx="5280441" cy="11079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496572-25B1-1797-8419-384C413505A8}"/>
                </a:ext>
              </a:extLst>
            </p:cNvPr>
            <p:cNvSpPr txBox="1"/>
            <p:nvPr/>
          </p:nvSpPr>
          <p:spPr>
            <a:xfrm>
              <a:off x="4954913" y="3737657"/>
              <a:ext cx="436016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rgbClr val="0070C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기상요소별</a:t>
              </a:r>
              <a:endParaRPr lang="en-US" altLang="ko-KR" sz="28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셔틀 구간의 교통체증은</a:t>
              </a:r>
              <a:r>
                <a:rPr lang="en-US" altLang="ko-KR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?</a:t>
              </a:r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endPara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952674-8589-9E5D-E56F-6FAACB4778C2}"/>
                </a:ext>
              </a:extLst>
            </p:cNvPr>
            <p:cNvSpPr txBox="1"/>
            <p:nvPr/>
          </p:nvSpPr>
          <p:spPr>
            <a:xfrm>
              <a:off x="9486109" y="3659354"/>
              <a:ext cx="74924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2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32D0E3-B5A4-304A-FE0B-9796C675AB90}"/>
                </a:ext>
              </a:extLst>
            </p:cNvPr>
            <p:cNvCxnSpPr>
              <a:cxnSpLocks/>
            </p:cNvCxnSpPr>
            <p:nvPr/>
          </p:nvCxnSpPr>
          <p:spPr>
            <a:xfrm>
              <a:off x="9400595" y="3844392"/>
              <a:ext cx="0" cy="737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578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1" y="237858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0BBAF4-23AB-A71B-913D-2CBAD92F98D2}"/>
              </a:ext>
            </a:extLst>
          </p:cNvPr>
          <p:cNvSpPr/>
          <p:nvPr/>
        </p:nvSpPr>
        <p:spPr>
          <a:xfrm>
            <a:off x="1813560" y="1694178"/>
            <a:ext cx="8610600" cy="3746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3585BA9A-86ED-BDA7-EB98-5539EF7BE0EF}"/>
              </a:ext>
            </a:extLst>
          </p:cNvPr>
          <p:cNvSpPr/>
          <p:nvPr/>
        </p:nvSpPr>
        <p:spPr>
          <a:xfrm>
            <a:off x="1813560" y="1694180"/>
            <a:ext cx="8610600" cy="3746500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물음표 단색으로 채워진">
            <a:extLst>
              <a:ext uri="{FF2B5EF4-FFF2-40B4-BE49-F238E27FC236}">
                <a16:creationId xmlns:a16="http://schemas.microsoft.com/office/drawing/2014/main" id="{81816CB4-7956-0F7D-5F3D-26993021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0629" y="1813629"/>
            <a:ext cx="3230743" cy="3230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주요 질문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EA77A2-C556-706E-EE38-2FCF72484551}"/>
              </a:ext>
            </a:extLst>
          </p:cNvPr>
          <p:cNvGrpSpPr/>
          <p:nvPr/>
        </p:nvGrpSpPr>
        <p:grpSpPr>
          <a:xfrm>
            <a:off x="2110213" y="2165834"/>
            <a:ext cx="5174507" cy="1107996"/>
            <a:chOff x="2079733" y="2013434"/>
            <a:chExt cx="5174507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5D3CAF-1491-15E1-0712-C3B0AAFD7727}"/>
                </a:ext>
              </a:extLst>
            </p:cNvPr>
            <p:cNvSpPr txBox="1"/>
            <p:nvPr/>
          </p:nvSpPr>
          <p:spPr>
            <a:xfrm>
              <a:off x="2894071" y="2105619"/>
              <a:ext cx="436016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rgbClr val="0070C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시간대별</a:t>
              </a:r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</a:t>
              </a:r>
              <a:endPara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셔틀 구간의 교통체증은</a:t>
              </a:r>
              <a:r>
                <a:rPr lang="en-US" altLang="ko-KR" sz="28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B947DD-79E2-C620-6794-8AE0E411EEF6}"/>
                </a:ext>
              </a:extLst>
            </p:cNvPr>
            <p:cNvSpPr txBox="1"/>
            <p:nvPr/>
          </p:nvSpPr>
          <p:spPr>
            <a:xfrm>
              <a:off x="2079733" y="2013434"/>
              <a:ext cx="677177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C643979-F418-BE06-E1D0-3AB4B9A08BE7}"/>
                </a:ext>
              </a:extLst>
            </p:cNvPr>
            <p:cNvCxnSpPr>
              <a:cxnSpLocks/>
            </p:cNvCxnSpPr>
            <p:nvPr/>
          </p:nvCxnSpPr>
          <p:spPr>
            <a:xfrm>
              <a:off x="2817870" y="2213712"/>
              <a:ext cx="0" cy="737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37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 계획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496572-25B1-1797-8419-384C413505A8}"/>
              </a:ext>
            </a:extLst>
          </p:cNvPr>
          <p:cNvSpPr txBox="1"/>
          <p:nvPr/>
        </p:nvSpPr>
        <p:spPr>
          <a:xfrm>
            <a:off x="1081274" y="1552467"/>
            <a:ext cx="1033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학년도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학기 한국외대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학생통학버스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노선 중 가장 횟수가 많은 잠실 천호 거점노선 분석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래픽 5" descr="돋보기 단색으로 채워진">
            <a:extLst>
              <a:ext uri="{FF2B5EF4-FFF2-40B4-BE49-F238E27FC236}">
                <a16:creationId xmlns:a16="http://schemas.microsoft.com/office/drawing/2014/main" id="{DA3FD3B3-C8CA-55E7-DF98-07EB1C0FE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47281" y="1280148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47E6C6-8989-381D-288A-71B19241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48" y="1921799"/>
            <a:ext cx="9555860" cy="38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예상 최종 결과물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>
            <a:cxnSpLocks/>
          </p:cNvCxnSpPr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65541A-962D-66CB-2582-D82839E01A76}"/>
              </a:ext>
            </a:extLst>
          </p:cNvPr>
          <p:cNvSpPr txBox="1"/>
          <p:nvPr/>
        </p:nvSpPr>
        <p:spPr>
          <a:xfrm>
            <a:off x="373618" y="1097495"/>
            <a:ext cx="2925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모현을</a:t>
            </a:r>
            <a:r>
              <a:rPr lang="ko-KR" altLang="en-US" sz="36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찾아서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FAC09-69A4-2FA8-7107-120504E38C74}"/>
              </a:ext>
            </a:extLst>
          </p:cNvPr>
          <p:cNvSpPr txBox="1"/>
          <p:nvPr/>
        </p:nvSpPr>
        <p:spPr>
          <a:xfrm>
            <a:off x="9410511" y="6191597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한국외대 통학 정보 시스템</a:t>
            </a:r>
          </a:p>
        </p:txBody>
      </p:sp>
      <p:pic>
        <p:nvPicPr>
          <p:cNvPr id="2050" name="Picture 2" descr="고향 가는 길, 정체구간 확인하셨나요?” - 굿모닝충청">
            <a:extLst>
              <a:ext uri="{FF2B5EF4-FFF2-40B4-BE49-F238E27FC236}">
                <a16:creationId xmlns:a16="http://schemas.microsoft.com/office/drawing/2014/main" id="{2D07D7DE-47CE-44E2-8DE8-3A7EB9993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1" y="2370316"/>
            <a:ext cx="53625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DDB85-50D7-76FD-C931-187CEAF5823D}"/>
              </a:ext>
            </a:extLst>
          </p:cNvPr>
          <p:cNvSpPr txBox="1"/>
          <p:nvPr/>
        </p:nvSpPr>
        <p:spPr>
          <a:xfrm>
            <a:off x="6520088" y="2548008"/>
            <a:ext cx="484267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시간대별 셔틀 구간의 교통체증 파악 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AB2DC-4F82-C627-9EF8-CC150A674F51}"/>
              </a:ext>
            </a:extLst>
          </p:cNvPr>
          <p:cNvSpPr txBox="1"/>
          <p:nvPr/>
        </p:nvSpPr>
        <p:spPr>
          <a:xfrm>
            <a:off x="6520088" y="3241433"/>
            <a:ext cx="542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 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지각 이전에 도착할 수 있는 셔틀 출발 시간을 제안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6FA81-B758-838F-C3E5-3EF0454AA3AF}"/>
              </a:ext>
            </a:extLst>
          </p:cNvPr>
          <p:cNvSpPr txBox="1"/>
          <p:nvPr/>
        </p:nvSpPr>
        <p:spPr>
          <a:xfrm>
            <a:off x="618131" y="5221303"/>
            <a:ext cx="4002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&lt;</a:t>
            </a:r>
            <a:r>
              <a:rPr lang="ko-KR" altLang="en-US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그림</a:t>
            </a:r>
            <a:r>
              <a:rPr lang="en-US" altLang="ko-KR" sz="10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1&gt;</a:t>
            </a:r>
          </a:p>
        </p:txBody>
      </p:sp>
    </p:spTree>
    <p:extLst>
      <p:ext uri="{BB962C8B-B14F-4D97-AF65-F5344CB8AC3E}">
        <p14:creationId xmlns:p14="http://schemas.microsoft.com/office/powerpoint/2010/main" val="236385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34B20C-216F-30EA-F10D-F02599334557}"/>
              </a:ext>
            </a:extLst>
          </p:cNvPr>
          <p:cNvSpPr/>
          <p:nvPr/>
        </p:nvSpPr>
        <p:spPr>
          <a:xfrm>
            <a:off x="373618" y="1183557"/>
            <a:ext cx="6895283" cy="5223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기상 데이터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0F55373D-582C-B7FC-658F-09B9204A0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9" b="61556"/>
          <a:stretch/>
        </p:blipFill>
        <p:spPr>
          <a:xfrm>
            <a:off x="434577" y="1301209"/>
            <a:ext cx="6698514" cy="7545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35F0F-3C4A-8BB5-7634-BF4906A4F066}"/>
              </a:ext>
            </a:extLst>
          </p:cNvPr>
          <p:cNvSpPr txBox="1"/>
          <p:nvPr/>
        </p:nvSpPr>
        <p:spPr>
          <a:xfrm>
            <a:off x="7587218" y="1183557"/>
            <a:ext cx="596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방재기상관측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(AWS)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FAEAD1B-52A8-C241-31CD-C347087F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2" y="2036704"/>
            <a:ext cx="6698514" cy="42872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3A4855-E69B-BD69-BB51-29A727D9CEA3}"/>
              </a:ext>
            </a:extLst>
          </p:cNvPr>
          <p:cNvSpPr txBox="1"/>
          <p:nvPr/>
        </p:nvSpPr>
        <p:spPr>
          <a:xfrm>
            <a:off x="7587218" y="1801294"/>
            <a:ext cx="596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지점별로 자세한 기상 요소들을 제공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B994C-67F0-AD8D-6392-1DC820786363}"/>
              </a:ext>
            </a:extLst>
          </p:cNvPr>
          <p:cNvSpPr txBox="1"/>
          <p:nvPr/>
        </p:nvSpPr>
        <p:spPr>
          <a:xfrm>
            <a:off x="7587218" y="3877352"/>
            <a:ext cx="596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API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통한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57AF3-DA0F-D48E-443B-5107C984DFE8}"/>
              </a:ext>
            </a:extLst>
          </p:cNvPr>
          <p:cNvSpPr txBox="1"/>
          <p:nvPr/>
        </p:nvSpPr>
        <p:spPr>
          <a:xfrm>
            <a:off x="8059545" y="6071051"/>
            <a:ext cx="677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anumSquareNeo"/>
              </a:rPr>
              <a:t>Copyright(c) KMA. All Rights Reserved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D826CB-D149-FDFB-B831-6193AE02D033}"/>
              </a:ext>
            </a:extLst>
          </p:cNvPr>
          <p:cNvSpPr txBox="1"/>
          <p:nvPr/>
        </p:nvSpPr>
        <p:spPr>
          <a:xfrm>
            <a:off x="7587218" y="2204344"/>
            <a:ext cx="7414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목측과 자동기상관측장비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황사관측장비 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등으로 관측한 일기현상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바람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</a:p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황사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자외선 등의 데이터를 제공합니다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7E2331-26C4-AD12-28BF-7D27CEA9975D}"/>
              </a:ext>
            </a:extLst>
          </p:cNvPr>
          <p:cNvSpPr txBox="1"/>
          <p:nvPr/>
        </p:nvSpPr>
        <p:spPr>
          <a:xfrm>
            <a:off x="7587218" y="3461156"/>
            <a:ext cx="596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제공 방법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13CEDF8-6FB0-9F79-7709-77224E041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946" y="5760400"/>
            <a:ext cx="1234547" cy="327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E4475-8A01-3969-62A2-D1D6B040B944}"/>
              </a:ext>
            </a:extLst>
          </p:cNvPr>
          <p:cNvSpPr txBox="1"/>
          <p:nvPr/>
        </p:nvSpPr>
        <p:spPr>
          <a:xfrm>
            <a:off x="434577" y="3623088"/>
            <a:ext cx="1144095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날씨의 변동성을 파악하여 정보를 제공하는 것은 목표에 불필요한 것이라 생각하여 기각</a:t>
            </a:r>
          </a:p>
        </p:txBody>
      </p:sp>
    </p:spTree>
    <p:extLst>
      <p:ext uri="{BB962C8B-B14F-4D97-AF65-F5344CB8AC3E}">
        <p14:creationId xmlns:p14="http://schemas.microsoft.com/office/powerpoint/2010/main" val="38754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학과장소개">
            <a:extLst>
              <a:ext uri="{FF2B5EF4-FFF2-40B4-BE49-F238E27FC236}">
                <a16:creationId xmlns:a16="http://schemas.microsoft.com/office/drawing/2014/main" id="{2A8F0080-260E-15EF-5548-98A4573D6A88}"/>
              </a:ext>
            </a:extLst>
          </p:cNvPr>
          <p:cNvSpPr/>
          <p:nvPr/>
        </p:nvSpPr>
        <p:spPr>
          <a:xfrm>
            <a:off x="247282" y="227259"/>
            <a:ext cx="11697437" cy="6403482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34B20C-216F-30EA-F10D-F02599334557}"/>
              </a:ext>
            </a:extLst>
          </p:cNvPr>
          <p:cNvSpPr/>
          <p:nvPr/>
        </p:nvSpPr>
        <p:spPr>
          <a:xfrm>
            <a:off x="373618" y="1183557"/>
            <a:ext cx="11252784" cy="5223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4820-9962-8687-86DA-DCB69F525670}"/>
              </a:ext>
            </a:extLst>
          </p:cNvPr>
          <p:cNvSpPr txBox="1"/>
          <p:nvPr/>
        </p:nvSpPr>
        <p:spPr>
          <a:xfrm>
            <a:off x="373618" y="453414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도로 소통 데이터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1AF3B-8AAC-1432-FA8A-F93A85FE652B}"/>
              </a:ext>
            </a:extLst>
          </p:cNvPr>
          <p:cNvCxnSpPr/>
          <p:nvPr/>
        </p:nvCxnSpPr>
        <p:spPr>
          <a:xfrm flipV="1">
            <a:off x="247282" y="960120"/>
            <a:ext cx="1169743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457AF3-DA0F-D48E-443B-5107C984DFE8}"/>
              </a:ext>
            </a:extLst>
          </p:cNvPr>
          <p:cNvSpPr txBox="1"/>
          <p:nvPr/>
        </p:nvSpPr>
        <p:spPr>
          <a:xfrm>
            <a:off x="8059545" y="6071051"/>
            <a:ext cx="677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anumSquareNeo"/>
              </a:rPr>
              <a:t>Copyright ⓒ MOLIT All Right Reserved.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9BE7B-5135-3324-23FA-A5A4E76D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8" y="1233931"/>
            <a:ext cx="6703303" cy="1351963"/>
          </a:xfrm>
          <a:prstGeom prst="rect">
            <a:avLst/>
          </a:prstGeom>
        </p:spPr>
      </p:pic>
      <p:pic>
        <p:nvPicPr>
          <p:cNvPr id="9" name="그림 8" descr="스크린샷, 텍스트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F6B27032-97BE-A29A-2AA8-BCC8B18F4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54" r="30551"/>
          <a:stretch/>
        </p:blipFill>
        <p:spPr>
          <a:xfrm>
            <a:off x="633154" y="2637528"/>
            <a:ext cx="6501965" cy="1543617"/>
          </a:xfrm>
          <a:prstGeom prst="rect">
            <a:avLst/>
          </a:prstGeom>
        </p:spPr>
      </p:pic>
      <p:pic>
        <p:nvPicPr>
          <p:cNvPr id="11" name="그림 10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4CCD5FE-07C4-83BC-3E6A-9781B50E3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13849" r="2975" b="43789"/>
          <a:stretch/>
        </p:blipFill>
        <p:spPr>
          <a:xfrm>
            <a:off x="7595991" y="1354729"/>
            <a:ext cx="3703320" cy="207427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188A4E-C8DB-2524-FA7E-EBC031D4721E}"/>
              </a:ext>
            </a:extLst>
          </p:cNvPr>
          <p:cNvCxnSpPr>
            <a:cxnSpLocks/>
          </p:cNvCxnSpPr>
          <p:nvPr/>
        </p:nvCxnSpPr>
        <p:spPr>
          <a:xfrm>
            <a:off x="633154" y="1283358"/>
            <a:ext cx="10733713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7EEEE6-7185-78C4-9CC7-28C82F2319BF}"/>
              </a:ext>
            </a:extLst>
          </p:cNvPr>
          <p:cNvSpPr txBox="1"/>
          <p:nvPr/>
        </p:nvSpPr>
        <p:spPr>
          <a:xfrm>
            <a:off x="7951406" y="3473228"/>
            <a:ext cx="361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2022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 방학을 제외한 기간의 데이터를 사용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1D3811-969E-5208-FDD7-6EAF364F88EA}"/>
              </a:ext>
            </a:extLst>
          </p:cNvPr>
          <p:cNvSpPr txBox="1"/>
          <p:nvPr/>
        </p:nvSpPr>
        <p:spPr>
          <a:xfrm>
            <a:off x="9037020" y="3771521"/>
            <a:ext cx="244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243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*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약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4GB = 965GB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55C67-3269-2B20-9D44-985FC57FCDDB}"/>
              </a:ext>
            </a:extLst>
          </p:cNvPr>
          <p:cNvSpPr txBox="1"/>
          <p:nvPr/>
        </p:nvSpPr>
        <p:spPr>
          <a:xfrm>
            <a:off x="633154" y="4250692"/>
            <a:ext cx="4637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93368710 row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* 243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=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약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22,688,596,530 row </a:t>
            </a:r>
          </a:p>
        </p:txBody>
      </p:sp>
    </p:spTree>
    <p:extLst>
      <p:ext uri="{BB962C8B-B14F-4D97-AF65-F5344CB8AC3E}">
        <p14:creationId xmlns:p14="http://schemas.microsoft.com/office/powerpoint/2010/main" val="307912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681</Words>
  <Application>Microsoft Office PowerPoint</Application>
  <PresentationFormat>와이드스크린</PresentationFormat>
  <Paragraphs>132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나눔스퀘어 네오 Bold</vt:lpstr>
      <vt:lpstr>Arial</vt:lpstr>
      <vt:lpstr>나눔스퀘어 네오 Heavy</vt:lpstr>
      <vt:lpstr>NotoSansCJKkr</vt:lpstr>
      <vt:lpstr>맑은 고딕</vt:lpstr>
      <vt:lpstr>NanumSquareNeo</vt:lpstr>
      <vt:lpstr>나눔스퀘어 네오 Regular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의진 이</dc:creator>
  <cp:lastModifiedBy>의진 이</cp:lastModifiedBy>
  <cp:revision>2</cp:revision>
  <dcterms:created xsi:type="dcterms:W3CDTF">2023-11-04T07:42:56Z</dcterms:created>
  <dcterms:modified xsi:type="dcterms:W3CDTF">2023-12-12T02:36:32Z</dcterms:modified>
</cp:coreProperties>
</file>